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910" r:id="rId3"/>
    <p:sldId id="912" r:id="rId4"/>
    <p:sldId id="262" r:id="rId5"/>
    <p:sldId id="490" r:id="rId6"/>
    <p:sldId id="911" r:id="rId7"/>
    <p:sldId id="913" r:id="rId8"/>
    <p:sldId id="914" r:id="rId9"/>
    <p:sldId id="915" r:id="rId10"/>
    <p:sldId id="916" r:id="rId11"/>
    <p:sldId id="901" r:id="rId12"/>
    <p:sldId id="903" r:id="rId13"/>
    <p:sldId id="905" r:id="rId14"/>
    <p:sldId id="917" r:id="rId15"/>
    <p:sldId id="515" r:id="rId16"/>
  </p:sldIdLst>
  <p:sldSz cx="11518900" cy="6480175"/>
  <p:notesSz cx="7104063" cy="10234613"/>
  <p:defaultTextStyle>
    <a:defPPr>
      <a:defRPr lang="pl-PL"/>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10" algn="l" defTabSz="914354" rtl="0" eaLnBrk="1" latinLnBrk="0" hangingPunct="1">
      <a:defRPr sz="1800" kern="1200">
        <a:solidFill>
          <a:schemeClr val="tx1"/>
        </a:solidFill>
        <a:latin typeface="+mn-lt"/>
        <a:ea typeface="+mn-ea"/>
        <a:cs typeface="+mn-cs"/>
      </a:defRPr>
    </a:lvl5pPr>
    <a:lvl6pPr marL="2285887" algn="l" defTabSz="914354" rtl="0" eaLnBrk="1" latinLnBrk="0" hangingPunct="1">
      <a:defRPr sz="1800" kern="1200">
        <a:solidFill>
          <a:schemeClr val="tx1"/>
        </a:solidFill>
        <a:latin typeface="+mn-lt"/>
        <a:ea typeface="+mn-ea"/>
        <a:cs typeface="+mn-cs"/>
      </a:defRPr>
    </a:lvl6pPr>
    <a:lvl7pPr marL="2743064" algn="l" defTabSz="914354" rtl="0" eaLnBrk="1" latinLnBrk="0" hangingPunct="1">
      <a:defRPr sz="1800" kern="1200">
        <a:solidFill>
          <a:schemeClr val="tx1"/>
        </a:solidFill>
        <a:latin typeface="+mn-lt"/>
        <a:ea typeface="+mn-ea"/>
        <a:cs typeface="+mn-cs"/>
      </a:defRPr>
    </a:lvl7pPr>
    <a:lvl8pPr marL="3200242" algn="l" defTabSz="914354" rtl="0" eaLnBrk="1" latinLnBrk="0" hangingPunct="1">
      <a:defRPr sz="1800" kern="1200">
        <a:solidFill>
          <a:schemeClr val="tx1"/>
        </a:solidFill>
        <a:latin typeface="+mn-lt"/>
        <a:ea typeface="+mn-ea"/>
        <a:cs typeface="+mn-cs"/>
      </a:defRPr>
    </a:lvl8pPr>
    <a:lvl9pPr marL="3657420" algn="l" defTabSz="91435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1" userDrawn="1">
          <p15:clr>
            <a:srgbClr val="A4A3A4"/>
          </p15:clr>
        </p15:guide>
        <p15:guide id="2" pos="36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deshna Niranjan" initials="SN" lastIdx="1" clrIdx="0">
    <p:extLst>
      <p:ext uri="{19B8F6BF-5375-455C-9EA6-DF929625EA0E}">
        <p15:presenceInfo xmlns:p15="http://schemas.microsoft.com/office/powerpoint/2012/main" userId="ab303d6a1e7afe6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D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989" autoAdjust="0"/>
    <p:restoredTop sz="50000" autoAdjust="0"/>
  </p:normalViewPr>
  <p:slideViewPr>
    <p:cSldViewPr>
      <p:cViewPr varScale="1">
        <p:scale>
          <a:sx n="90" d="100"/>
          <a:sy n="90" d="100"/>
        </p:scale>
        <p:origin x="221" y="62"/>
      </p:cViewPr>
      <p:guideLst>
        <p:guide orient="horz" pos="2041"/>
        <p:guide pos="3628"/>
      </p:guideLst>
    </p:cSldViewPr>
  </p:slideViewPr>
  <p:notesTextViewPr>
    <p:cViewPr>
      <p:scale>
        <a:sx n="133" d="100"/>
        <a:sy n="133" d="100"/>
      </p:scale>
      <p:origin x="0" y="0"/>
    </p:cViewPr>
  </p:notesTextViewPr>
  <p:sorterViewPr>
    <p:cViewPr>
      <p:scale>
        <a:sx n="190" d="100"/>
        <a:sy n="190" d="100"/>
      </p:scale>
      <p:origin x="0" y="-5329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1"/>
            <a:ext cx="3078427" cy="511731"/>
          </a:xfrm>
          <a:prstGeom prst="rect">
            <a:avLst/>
          </a:prstGeom>
        </p:spPr>
        <p:txBody>
          <a:bodyPr vert="horz" lIns="99048" tIns="49524" rIns="99048" bIns="49524" rtlCol="0"/>
          <a:lstStyle>
            <a:lvl1pPr algn="l">
              <a:defRPr sz="1300"/>
            </a:lvl1pPr>
          </a:lstStyle>
          <a:p>
            <a:endParaRPr lang="pl-PL"/>
          </a:p>
        </p:txBody>
      </p:sp>
      <p:sp>
        <p:nvSpPr>
          <p:cNvPr id="3" name="Symbol zastępczy daty 2"/>
          <p:cNvSpPr>
            <a:spLocks noGrp="1"/>
          </p:cNvSpPr>
          <p:nvPr>
            <p:ph type="dt" idx="1"/>
          </p:nvPr>
        </p:nvSpPr>
        <p:spPr>
          <a:xfrm>
            <a:off x="4023992" y="1"/>
            <a:ext cx="3078427" cy="511731"/>
          </a:xfrm>
          <a:prstGeom prst="rect">
            <a:avLst/>
          </a:prstGeom>
        </p:spPr>
        <p:txBody>
          <a:bodyPr vert="horz" lIns="99048" tIns="49524" rIns="99048" bIns="49524" rtlCol="0"/>
          <a:lstStyle>
            <a:lvl1pPr algn="r">
              <a:defRPr sz="1300"/>
            </a:lvl1pPr>
          </a:lstStyle>
          <a:p>
            <a:fld id="{0C456D6B-BC02-42BC-A353-A0E5DD47DF80}" type="datetimeFigureOut">
              <a:rPr lang="pl-PL" smtClean="0"/>
              <a:t>01.07.2024</a:t>
            </a:fld>
            <a:endParaRPr lang="pl-PL"/>
          </a:p>
        </p:txBody>
      </p:sp>
      <p:sp>
        <p:nvSpPr>
          <p:cNvPr id="4" name="Symbol zastępczy obrazu slajdu 3"/>
          <p:cNvSpPr>
            <a:spLocks noGrp="1" noRot="1" noChangeAspect="1"/>
          </p:cNvSpPr>
          <p:nvPr>
            <p:ph type="sldImg" idx="2"/>
          </p:nvPr>
        </p:nvSpPr>
        <p:spPr>
          <a:xfrm>
            <a:off x="141288" y="768350"/>
            <a:ext cx="6821487" cy="3836988"/>
          </a:xfrm>
          <a:prstGeom prst="rect">
            <a:avLst/>
          </a:prstGeom>
          <a:noFill/>
          <a:ln w="12700">
            <a:solidFill>
              <a:prstClr val="black"/>
            </a:solidFill>
          </a:ln>
        </p:spPr>
        <p:txBody>
          <a:bodyPr vert="horz" lIns="99048" tIns="49524" rIns="99048" bIns="49524" rtlCol="0" anchor="ctr"/>
          <a:lstStyle/>
          <a:p>
            <a:endParaRPr lang="pl-PL"/>
          </a:p>
        </p:txBody>
      </p:sp>
      <p:sp>
        <p:nvSpPr>
          <p:cNvPr id="5" name="Symbol zastępczy notatek 4"/>
          <p:cNvSpPr>
            <a:spLocks noGrp="1"/>
          </p:cNvSpPr>
          <p:nvPr>
            <p:ph type="body" sz="quarter" idx="3"/>
          </p:nvPr>
        </p:nvSpPr>
        <p:spPr>
          <a:xfrm>
            <a:off x="710407" y="4861441"/>
            <a:ext cx="5683250" cy="4605576"/>
          </a:xfrm>
          <a:prstGeom prst="rect">
            <a:avLst/>
          </a:prstGeom>
        </p:spPr>
        <p:txBody>
          <a:bodyPr vert="horz" lIns="99048" tIns="49524" rIns="99048" bIns="49524"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721107"/>
            <a:ext cx="3078427" cy="511731"/>
          </a:xfrm>
          <a:prstGeom prst="rect">
            <a:avLst/>
          </a:prstGeom>
        </p:spPr>
        <p:txBody>
          <a:bodyPr vert="horz" lIns="99048" tIns="49524" rIns="99048" bIns="49524" rtlCol="0" anchor="b"/>
          <a:lstStyle>
            <a:lvl1pPr algn="l">
              <a:defRPr sz="1300"/>
            </a:lvl1pPr>
          </a:lstStyle>
          <a:p>
            <a:endParaRPr lang="pl-PL"/>
          </a:p>
        </p:txBody>
      </p:sp>
      <p:sp>
        <p:nvSpPr>
          <p:cNvPr id="7" name="Symbol zastępczy numeru slajdu 6"/>
          <p:cNvSpPr>
            <a:spLocks noGrp="1"/>
          </p:cNvSpPr>
          <p:nvPr>
            <p:ph type="sldNum" sz="quarter" idx="5"/>
          </p:nvPr>
        </p:nvSpPr>
        <p:spPr>
          <a:xfrm>
            <a:off x="4023992" y="9721107"/>
            <a:ext cx="3078427" cy="511731"/>
          </a:xfrm>
          <a:prstGeom prst="rect">
            <a:avLst/>
          </a:prstGeom>
        </p:spPr>
        <p:txBody>
          <a:bodyPr vert="horz" lIns="99048" tIns="49524" rIns="99048" bIns="49524" rtlCol="0" anchor="b"/>
          <a:lstStyle>
            <a:lvl1pPr algn="r">
              <a:defRPr sz="1300"/>
            </a:lvl1pPr>
          </a:lstStyle>
          <a:p>
            <a:fld id="{E3EB8C83-1100-4659-9A74-5A7D9DFB243D}" type="slidenum">
              <a:rPr lang="pl-PL" smtClean="0"/>
              <a:t>‹#›</a:t>
            </a:fld>
            <a:endParaRPr lang="pl-PL"/>
          </a:p>
        </p:txBody>
      </p:sp>
    </p:spTree>
    <p:extLst>
      <p:ext uri="{BB962C8B-B14F-4D97-AF65-F5344CB8AC3E}">
        <p14:creationId xmlns:p14="http://schemas.microsoft.com/office/powerpoint/2010/main" val="960355739"/>
      </p:ext>
    </p:extLst>
  </p:cSld>
  <p:clrMap bg1="lt1" tx1="dk1" bg2="lt2" tx2="dk2" accent1="accent1" accent2="accent2" accent3="accent3" accent4="accent4" accent5="accent5" accent6="accent6" hlink="hlink" folHlink="folHlink"/>
  <p:notesStyle>
    <a:lvl1pPr marL="0" algn="l" defTabSz="914354" rtl="0" eaLnBrk="1" latinLnBrk="0" hangingPunct="1">
      <a:defRPr sz="1200" kern="1200">
        <a:solidFill>
          <a:schemeClr val="tx1"/>
        </a:solidFill>
        <a:latin typeface="+mn-lt"/>
        <a:ea typeface="+mn-ea"/>
        <a:cs typeface="+mn-cs"/>
      </a:defRPr>
    </a:lvl1pPr>
    <a:lvl2pPr marL="457178" algn="l" defTabSz="914354" rtl="0" eaLnBrk="1" latinLnBrk="0" hangingPunct="1">
      <a:defRPr sz="1200" kern="1200">
        <a:solidFill>
          <a:schemeClr val="tx1"/>
        </a:solidFill>
        <a:latin typeface="+mn-lt"/>
        <a:ea typeface="+mn-ea"/>
        <a:cs typeface="+mn-cs"/>
      </a:defRPr>
    </a:lvl2pPr>
    <a:lvl3pPr marL="914354" algn="l" defTabSz="914354" rtl="0" eaLnBrk="1" latinLnBrk="0" hangingPunct="1">
      <a:defRPr sz="1200" kern="1200">
        <a:solidFill>
          <a:schemeClr val="tx1"/>
        </a:solidFill>
        <a:latin typeface="+mn-lt"/>
        <a:ea typeface="+mn-ea"/>
        <a:cs typeface="+mn-cs"/>
      </a:defRPr>
    </a:lvl3pPr>
    <a:lvl4pPr marL="1371532" algn="l" defTabSz="914354" rtl="0" eaLnBrk="1" latinLnBrk="0" hangingPunct="1">
      <a:defRPr sz="1200" kern="1200">
        <a:solidFill>
          <a:schemeClr val="tx1"/>
        </a:solidFill>
        <a:latin typeface="+mn-lt"/>
        <a:ea typeface="+mn-ea"/>
        <a:cs typeface="+mn-cs"/>
      </a:defRPr>
    </a:lvl4pPr>
    <a:lvl5pPr marL="1828710" algn="l" defTabSz="914354" rtl="0" eaLnBrk="1" latinLnBrk="0" hangingPunct="1">
      <a:defRPr sz="1200" kern="1200">
        <a:solidFill>
          <a:schemeClr val="tx1"/>
        </a:solidFill>
        <a:latin typeface="+mn-lt"/>
        <a:ea typeface="+mn-ea"/>
        <a:cs typeface="+mn-cs"/>
      </a:defRPr>
    </a:lvl5pPr>
    <a:lvl6pPr marL="2285887" algn="l" defTabSz="914354" rtl="0" eaLnBrk="1" latinLnBrk="0" hangingPunct="1">
      <a:defRPr sz="1200" kern="1200">
        <a:solidFill>
          <a:schemeClr val="tx1"/>
        </a:solidFill>
        <a:latin typeface="+mn-lt"/>
        <a:ea typeface="+mn-ea"/>
        <a:cs typeface="+mn-cs"/>
      </a:defRPr>
    </a:lvl6pPr>
    <a:lvl7pPr marL="2743064" algn="l" defTabSz="914354" rtl="0" eaLnBrk="1" latinLnBrk="0" hangingPunct="1">
      <a:defRPr sz="1200" kern="1200">
        <a:solidFill>
          <a:schemeClr val="tx1"/>
        </a:solidFill>
        <a:latin typeface="+mn-lt"/>
        <a:ea typeface="+mn-ea"/>
        <a:cs typeface="+mn-cs"/>
      </a:defRPr>
    </a:lvl7pPr>
    <a:lvl8pPr marL="3200242" algn="l" defTabSz="914354" rtl="0" eaLnBrk="1" latinLnBrk="0" hangingPunct="1">
      <a:defRPr sz="1200" kern="1200">
        <a:solidFill>
          <a:schemeClr val="tx1"/>
        </a:solidFill>
        <a:latin typeface="+mn-lt"/>
        <a:ea typeface="+mn-ea"/>
        <a:cs typeface="+mn-cs"/>
      </a:defRPr>
    </a:lvl8pPr>
    <a:lvl9pPr marL="3657420" algn="l" defTabSz="914354"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863920" y="2013055"/>
            <a:ext cx="9791065" cy="1389038"/>
          </a:xfrm>
        </p:spPr>
        <p:txBody>
          <a:bodyPr/>
          <a:lstStyle/>
          <a:p>
            <a:r>
              <a:rPr lang="pl-PL"/>
              <a:t>Kliknij, aby edytować styl</a:t>
            </a:r>
          </a:p>
        </p:txBody>
      </p:sp>
      <p:sp>
        <p:nvSpPr>
          <p:cNvPr id="3" name="Podtytuł 2"/>
          <p:cNvSpPr>
            <a:spLocks noGrp="1"/>
          </p:cNvSpPr>
          <p:nvPr>
            <p:ph type="subTitle" idx="1"/>
          </p:nvPr>
        </p:nvSpPr>
        <p:spPr>
          <a:xfrm>
            <a:off x="1727835" y="3672101"/>
            <a:ext cx="8063230" cy="1656045"/>
          </a:xfrm>
        </p:spPr>
        <p:txBody>
          <a:bodyPr/>
          <a:lstStyle>
            <a:lvl1pPr marL="0" indent="0" algn="ctr">
              <a:buNone/>
              <a:defRPr>
                <a:solidFill>
                  <a:schemeClr val="tx1">
                    <a:tint val="75000"/>
                  </a:schemeClr>
                </a:solidFill>
              </a:defRPr>
            </a:lvl1pPr>
            <a:lvl2pPr marL="431987" indent="0" algn="ctr">
              <a:buNone/>
              <a:defRPr>
                <a:solidFill>
                  <a:schemeClr val="tx1">
                    <a:tint val="75000"/>
                  </a:schemeClr>
                </a:solidFill>
              </a:defRPr>
            </a:lvl2pPr>
            <a:lvl3pPr marL="863973" indent="0" algn="ctr">
              <a:buNone/>
              <a:defRPr>
                <a:solidFill>
                  <a:schemeClr val="tx1">
                    <a:tint val="75000"/>
                  </a:schemeClr>
                </a:solidFill>
              </a:defRPr>
            </a:lvl3pPr>
            <a:lvl4pPr marL="1295961" indent="0" algn="ctr">
              <a:buNone/>
              <a:defRPr>
                <a:solidFill>
                  <a:schemeClr val="tx1">
                    <a:tint val="75000"/>
                  </a:schemeClr>
                </a:solidFill>
              </a:defRPr>
            </a:lvl4pPr>
            <a:lvl5pPr marL="1727946" indent="0" algn="ctr">
              <a:buNone/>
              <a:defRPr>
                <a:solidFill>
                  <a:schemeClr val="tx1">
                    <a:tint val="75000"/>
                  </a:schemeClr>
                </a:solidFill>
              </a:defRPr>
            </a:lvl5pPr>
            <a:lvl6pPr marL="2159933" indent="0" algn="ctr">
              <a:buNone/>
              <a:defRPr>
                <a:solidFill>
                  <a:schemeClr val="tx1">
                    <a:tint val="75000"/>
                  </a:schemeClr>
                </a:solidFill>
              </a:defRPr>
            </a:lvl6pPr>
            <a:lvl7pPr marL="2591919" indent="0" algn="ctr">
              <a:buNone/>
              <a:defRPr>
                <a:solidFill>
                  <a:schemeClr val="tx1">
                    <a:tint val="75000"/>
                  </a:schemeClr>
                </a:solidFill>
              </a:defRPr>
            </a:lvl7pPr>
            <a:lvl8pPr marL="3023907" indent="0" algn="ctr">
              <a:buNone/>
              <a:defRPr>
                <a:solidFill>
                  <a:schemeClr val="tx1">
                    <a:tint val="75000"/>
                  </a:schemeClr>
                </a:solidFill>
              </a:defRPr>
            </a:lvl8pPr>
            <a:lvl9pPr marL="3455893" indent="0" algn="ctr">
              <a:buNone/>
              <a:defRPr>
                <a:solidFill>
                  <a:schemeClr val="tx1">
                    <a:tint val="75000"/>
                  </a:schemeClr>
                </a:solidFill>
              </a:defRPr>
            </a:lvl9pPr>
          </a:lstStyle>
          <a:p>
            <a:r>
              <a:rPr lang="pl-PL"/>
              <a:t>Kliknij, aby edytować styl wzorca podtytułu</a:t>
            </a:r>
          </a:p>
        </p:txBody>
      </p:sp>
      <p:sp>
        <p:nvSpPr>
          <p:cNvPr id="4" name="Symbol zastępczy daty 3"/>
          <p:cNvSpPr>
            <a:spLocks noGrp="1"/>
          </p:cNvSpPr>
          <p:nvPr>
            <p:ph type="dt" sz="half" idx="10"/>
          </p:nvPr>
        </p:nvSpPr>
        <p:spPr/>
        <p:txBody>
          <a:bodyPr/>
          <a:lstStyle/>
          <a:p>
            <a:fld id="{FD17FA3B-C404-4317-B0BC-953931111309}" type="datetimeFigureOut">
              <a:rPr lang="pl-PL" smtClean="0"/>
              <a:t>01.07.2024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D17FA3B-C404-4317-B0BC-953931111309}" type="datetimeFigureOut">
              <a:rPr lang="pl-PL" smtClean="0"/>
              <a:t>01.07.2024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09915" y="4164116"/>
            <a:ext cx="9791065" cy="1287035"/>
          </a:xfrm>
        </p:spPr>
        <p:txBody>
          <a:bodyPr anchor="t"/>
          <a:lstStyle>
            <a:lvl1pPr algn="l">
              <a:defRPr sz="3780" b="1" cap="all"/>
            </a:lvl1pPr>
          </a:lstStyle>
          <a:p>
            <a:r>
              <a:rPr lang="pl-PL"/>
              <a:t>Kliknij, aby edytować styl</a:t>
            </a:r>
          </a:p>
        </p:txBody>
      </p:sp>
      <p:sp>
        <p:nvSpPr>
          <p:cNvPr id="3" name="Symbol zastępczy tekstu 2"/>
          <p:cNvSpPr>
            <a:spLocks noGrp="1"/>
          </p:cNvSpPr>
          <p:nvPr>
            <p:ph type="body" idx="1"/>
          </p:nvPr>
        </p:nvSpPr>
        <p:spPr>
          <a:xfrm>
            <a:off x="909915" y="2746575"/>
            <a:ext cx="9791065" cy="1417538"/>
          </a:xfrm>
        </p:spPr>
        <p:txBody>
          <a:bodyPr anchor="b"/>
          <a:lstStyle>
            <a:lvl1pPr marL="0" indent="0">
              <a:buNone/>
              <a:defRPr sz="1890">
                <a:solidFill>
                  <a:schemeClr val="tx1">
                    <a:tint val="75000"/>
                  </a:schemeClr>
                </a:solidFill>
              </a:defRPr>
            </a:lvl1pPr>
            <a:lvl2pPr marL="431987" indent="0">
              <a:buNone/>
              <a:defRPr sz="1701">
                <a:solidFill>
                  <a:schemeClr val="tx1">
                    <a:tint val="75000"/>
                  </a:schemeClr>
                </a:solidFill>
              </a:defRPr>
            </a:lvl2pPr>
            <a:lvl3pPr marL="863973" indent="0">
              <a:buNone/>
              <a:defRPr sz="1512">
                <a:solidFill>
                  <a:schemeClr val="tx1">
                    <a:tint val="75000"/>
                  </a:schemeClr>
                </a:solidFill>
              </a:defRPr>
            </a:lvl3pPr>
            <a:lvl4pPr marL="1295961" indent="0">
              <a:buNone/>
              <a:defRPr sz="1323">
                <a:solidFill>
                  <a:schemeClr val="tx1">
                    <a:tint val="75000"/>
                  </a:schemeClr>
                </a:solidFill>
              </a:defRPr>
            </a:lvl4pPr>
            <a:lvl5pPr marL="1727946" indent="0">
              <a:buNone/>
              <a:defRPr sz="1323">
                <a:solidFill>
                  <a:schemeClr val="tx1">
                    <a:tint val="75000"/>
                  </a:schemeClr>
                </a:solidFill>
              </a:defRPr>
            </a:lvl5pPr>
            <a:lvl6pPr marL="2159933" indent="0">
              <a:buNone/>
              <a:defRPr sz="1323">
                <a:solidFill>
                  <a:schemeClr val="tx1">
                    <a:tint val="75000"/>
                  </a:schemeClr>
                </a:solidFill>
              </a:defRPr>
            </a:lvl6pPr>
            <a:lvl7pPr marL="2591919" indent="0">
              <a:buNone/>
              <a:defRPr sz="1323">
                <a:solidFill>
                  <a:schemeClr val="tx1">
                    <a:tint val="75000"/>
                  </a:schemeClr>
                </a:solidFill>
              </a:defRPr>
            </a:lvl7pPr>
            <a:lvl8pPr marL="3023907" indent="0">
              <a:buNone/>
              <a:defRPr sz="1323">
                <a:solidFill>
                  <a:schemeClr val="tx1">
                    <a:tint val="75000"/>
                  </a:schemeClr>
                </a:solidFill>
              </a:defRPr>
            </a:lvl8pPr>
            <a:lvl9pPr marL="3455893" indent="0">
              <a:buNone/>
              <a:defRPr sz="1323">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FD17FA3B-C404-4317-B0BC-953931111309}" type="datetimeFigureOut">
              <a:rPr lang="pl-PL" smtClean="0"/>
              <a:t>01.07.2024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575945" y="1512041"/>
            <a:ext cx="5087514" cy="4276616"/>
          </a:xfrm>
        </p:spPr>
        <p:txBody>
          <a:bodyPr/>
          <a:lstStyle>
            <a:lvl1pPr>
              <a:defRPr sz="2646"/>
            </a:lvl1pPr>
            <a:lvl2pPr>
              <a:defRPr sz="2268"/>
            </a:lvl2pPr>
            <a:lvl3pPr>
              <a:defRPr sz="1890"/>
            </a:lvl3pPr>
            <a:lvl4pPr>
              <a:defRPr sz="1701"/>
            </a:lvl4pPr>
            <a:lvl5pPr>
              <a:defRPr sz="1701"/>
            </a:lvl5pPr>
            <a:lvl6pPr>
              <a:defRPr sz="1701"/>
            </a:lvl6pPr>
            <a:lvl7pPr>
              <a:defRPr sz="1701"/>
            </a:lvl7pPr>
            <a:lvl8pPr>
              <a:defRPr sz="1701"/>
            </a:lvl8pPr>
            <a:lvl9pPr>
              <a:defRPr sz="1701"/>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5855441" y="1512041"/>
            <a:ext cx="5087514" cy="4276616"/>
          </a:xfrm>
        </p:spPr>
        <p:txBody>
          <a:bodyPr/>
          <a:lstStyle>
            <a:lvl1pPr>
              <a:defRPr sz="2646"/>
            </a:lvl1pPr>
            <a:lvl2pPr>
              <a:defRPr sz="2268"/>
            </a:lvl2pPr>
            <a:lvl3pPr>
              <a:defRPr sz="1890"/>
            </a:lvl3pPr>
            <a:lvl4pPr>
              <a:defRPr sz="1701"/>
            </a:lvl4pPr>
            <a:lvl5pPr>
              <a:defRPr sz="1701"/>
            </a:lvl5pPr>
            <a:lvl6pPr>
              <a:defRPr sz="1701"/>
            </a:lvl6pPr>
            <a:lvl7pPr>
              <a:defRPr sz="1701"/>
            </a:lvl7pPr>
            <a:lvl8pPr>
              <a:defRPr sz="1701"/>
            </a:lvl8pPr>
            <a:lvl9pPr>
              <a:defRPr sz="1701"/>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FD17FA3B-C404-4317-B0BC-953931111309}" type="datetimeFigureOut">
              <a:rPr lang="pl-PL" smtClean="0"/>
              <a:t>01.07.2024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575948" y="1450540"/>
            <a:ext cx="5089515" cy="604516"/>
          </a:xfrm>
        </p:spPr>
        <p:txBody>
          <a:bodyPr anchor="b"/>
          <a:lstStyle>
            <a:lvl1pPr marL="0" indent="0">
              <a:buNone/>
              <a:defRPr sz="2268" b="1"/>
            </a:lvl1pPr>
            <a:lvl2pPr marL="431987" indent="0">
              <a:buNone/>
              <a:defRPr sz="1890" b="1"/>
            </a:lvl2pPr>
            <a:lvl3pPr marL="863973" indent="0">
              <a:buNone/>
              <a:defRPr sz="1701" b="1"/>
            </a:lvl3pPr>
            <a:lvl4pPr marL="1295961" indent="0">
              <a:buNone/>
              <a:defRPr sz="1512" b="1"/>
            </a:lvl4pPr>
            <a:lvl5pPr marL="1727946" indent="0">
              <a:buNone/>
              <a:defRPr sz="1512" b="1"/>
            </a:lvl5pPr>
            <a:lvl6pPr marL="2159933" indent="0">
              <a:buNone/>
              <a:defRPr sz="1512" b="1"/>
            </a:lvl6pPr>
            <a:lvl7pPr marL="2591919" indent="0">
              <a:buNone/>
              <a:defRPr sz="1512" b="1"/>
            </a:lvl7pPr>
            <a:lvl8pPr marL="3023907" indent="0">
              <a:buNone/>
              <a:defRPr sz="1512" b="1"/>
            </a:lvl8pPr>
            <a:lvl9pPr marL="3455893" indent="0">
              <a:buNone/>
              <a:defRPr sz="1512" b="1"/>
            </a:lvl9pPr>
          </a:lstStyle>
          <a:p>
            <a:pPr lvl="0"/>
            <a:r>
              <a:rPr lang="pl-PL"/>
              <a:t>Kliknij, aby edytować style wzorca tekstu</a:t>
            </a:r>
          </a:p>
        </p:txBody>
      </p:sp>
      <p:sp>
        <p:nvSpPr>
          <p:cNvPr id="4" name="Symbol zastępczy zawartości 3"/>
          <p:cNvSpPr>
            <a:spLocks noGrp="1"/>
          </p:cNvSpPr>
          <p:nvPr>
            <p:ph sz="half" idx="2"/>
          </p:nvPr>
        </p:nvSpPr>
        <p:spPr>
          <a:xfrm>
            <a:off x="575948" y="2055059"/>
            <a:ext cx="5089515" cy="3733601"/>
          </a:xfrm>
        </p:spPr>
        <p:txBody>
          <a:bodyPr/>
          <a:lstStyle>
            <a:lvl1pPr>
              <a:defRPr sz="2268"/>
            </a:lvl1pPr>
            <a:lvl2pPr>
              <a:defRPr sz="1890"/>
            </a:lvl2pPr>
            <a:lvl3pPr>
              <a:defRPr sz="1701"/>
            </a:lvl3pPr>
            <a:lvl4pPr>
              <a:defRPr sz="1512"/>
            </a:lvl4pPr>
            <a:lvl5pPr>
              <a:defRPr sz="1512"/>
            </a:lvl5pPr>
            <a:lvl6pPr>
              <a:defRPr sz="1512"/>
            </a:lvl6pPr>
            <a:lvl7pPr>
              <a:defRPr sz="1512"/>
            </a:lvl7pPr>
            <a:lvl8pPr>
              <a:defRPr sz="1512"/>
            </a:lvl8pPr>
            <a:lvl9pPr>
              <a:defRPr sz="1512"/>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5851443" y="1450540"/>
            <a:ext cx="5091514" cy="604516"/>
          </a:xfrm>
        </p:spPr>
        <p:txBody>
          <a:bodyPr anchor="b"/>
          <a:lstStyle>
            <a:lvl1pPr marL="0" indent="0">
              <a:buNone/>
              <a:defRPr sz="2268" b="1"/>
            </a:lvl1pPr>
            <a:lvl2pPr marL="431987" indent="0">
              <a:buNone/>
              <a:defRPr sz="1890" b="1"/>
            </a:lvl2pPr>
            <a:lvl3pPr marL="863973" indent="0">
              <a:buNone/>
              <a:defRPr sz="1701" b="1"/>
            </a:lvl3pPr>
            <a:lvl4pPr marL="1295961" indent="0">
              <a:buNone/>
              <a:defRPr sz="1512" b="1"/>
            </a:lvl4pPr>
            <a:lvl5pPr marL="1727946" indent="0">
              <a:buNone/>
              <a:defRPr sz="1512" b="1"/>
            </a:lvl5pPr>
            <a:lvl6pPr marL="2159933" indent="0">
              <a:buNone/>
              <a:defRPr sz="1512" b="1"/>
            </a:lvl6pPr>
            <a:lvl7pPr marL="2591919" indent="0">
              <a:buNone/>
              <a:defRPr sz="1512" b="1"/>
            </a:lvl7pPr>
            <a:lvl8pPr marL="3023907" indent="0">
              <a:buNone/>
              <a:defRPr sz="1512" b="1"/>
            </a:lvl8pPr>
            <a:lvl9pPr marL="3455893" indent="0">
              <a:buNone/>
              <a:defRPr sz="1512" b="1"/>
            </a:lvl9pPr>
          </a:lstStyle>
          <a:p>
            <a:pPr lvl="0"/>
            <a:r>
              <a:rPr lang="pl-PL"/>
              <a:t>Kliknij, aby edytować style wzorca tekstu</a:t>
            </a:r>
          </a:p>
        </p:txBody>
      </p:sp>
      <p:sp>
        <p:nvSpPr>
          <p:cNvPr id="6" name="Symbol zastępczy zawartości 5"/>
          <p:cNvSpPr>
            <a:spLocks noGrp="1"/>
          </p:cNvSpPr>
          <p:nvPr>
            <p:ph sz="quarter" idx="4"/>
          </p:nvPr>
        </p:nvSpPr>
        <p:spPr>
          <a:xfrm>
            <a:off x="5851443" y="2055059"/>
            <a:ext cx="5091514" cy="3733601"/>
          </a:xfrm>
        </p:spPr>
        <p:txBody>
          <a:bodyPr/>
          <a:lstStyle>
            <a:lvl1pPr>
              <a:defRPr sz="2268"/>
            </a:lvl1pPr>
            <a:lvl2pPr>
              <a:defRPr sz="1890"/>
            </a:lvl2pPr>
            <a:lvl3pPr>
              <a:defRPr sz="1701"/>
            </a:lvl3pPr>
            <a:lvl4pPr>
              <a:defRPr sz="1512"/>
            </a:lvl4pPr>
            <a:lvl5pPr>
              <a:defRPr sz="1512"/>
            </a:lvl5pPr>
            <a:lvl6pPr>
              <a:defRPr sz="1512"/>
            </a:lvl6pPr>
            <a:lvl7pPr>
              <a:defRPr sz="1512"/>
            </a:lvl7pPr>
            <a:lvl8pPr>
              <a:defRPr sz="1512"/>
            </a:lvl8pPr>
            <a:lvl9pPr>
              <a:defRPr sz="1512"/>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FD17FA3B-C404-4317-B0BC-953931111309}" type="datetimeFigureOut">
              <a:rPr lang="pl-PL" smtClean="0"/>
              <a:t>01.07.2024</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FD17FA3B-C404-4317-B0BC-953931111309}" type="datetimeFigureOut">
              <a:rPr lang="pl-PL" smtClean="0"/>
              <a:t>01.07.2024</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D17FA3B-C404-4317-B0BC-953931111309}" type="datetimeFigureOut">
              <a:rPr lang="pl-PL" smtClean="0"/>
              <a:t>01.07.2024</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575948" y="258007"/>
            <a:ext cx="3789639" cy="1098030"/>
          </a:xfrm>
        </p:spPr>
        <p:txBody>
          <a:bodyPr anchor="b"/>
          <a:lstStyle>
            <a:lvl1pPr algn="l">
              <a:defRPr sz="1890" b="1"/>
            </a:lvl1pPr>
          </a:lstStyle>
          <a:p>
            <a:r>
              <a:rPr lang="pl-PL"/>
              <a:t>Kliknij, aby edytować styl</a:t>
            </a:r>
          </a:p>
        </p:txBody>
      </p:sp>
      <p:sp>
        <p:nvSpPr>
          <p:cNvPr id="3" name="Symbol zastępczy zawartości 2"/>
          <p:cNvSpPr>
            <a:spLocks noGrp="1"/>
          </p:cNvSpPr>
          <p:nvPr>
            <p:ph idx="1"/>
          </p:nvPr>
        </p:nvSpPr>
        <p:spPr>
          <a:xfrm>
            <a:off x="4503571" y="258007"/>
            <a:ext cx="6439385" cy="5530650"/>
          </a:xfrm>
        </p:spPr>
        <p:txBody>
          <a:bodyPr/>
          <a:lstStyle>
            <a:lvl1pPr>
              <a:defRPr sz="3024"/>
            </a:lvl1pPr>
            <a:lvl2pPr>
              <a:defRPr sz="2646"/>
            </a:lvl2pPr>
            <a:lvl3pPr>
              <a:defRPr sz="2268"/>
            </a:lvl3pPr>
            <a:lvl4pPr>
              <a:defRPr sz="1890"/>
            </a:lvl4pPr>
            <a:lvl5pPr>
              <a:defRPr sz="1890"/>
            </a:lvl5pPr>
            <a:lvl6pPr>
              <a:defRPr sz="1890"/>
            </a:lvl6pPr>
            <a:lvl7pPr>
              <a:defRPr sz="1890"/>
            </a:lvl7pPr>
            <a:lvl8pPr>
              <a:defRPr sz="1890"/>
            </a:lvl8pPr>
            <a:lvl9pPr>
              <a:defRPr sz="189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575948" y="1356037"/>
            <a:ext cx="3789639" cy="4432620"/>
          </a:xfrm>
        </p:spPr>
        <p:txBody>
          <a:bodyPr/>
          <a:lstStyle>
            <a:lvl1pPr marL="0" indent="0">
              <a:buNone/>
              <a:defRPr sz="1323"/>
            </a:lvl1pPr>
            <a:lvl2pPr marL="431987" indent="0">
              <a:buNone/>
              <a:defRPr sz="1134"/>
            </a:lvl2pPr>
            <a:lvl3pPr marL="863973" indent="0">
              <a:buNone/>
              <a:defRPr sz="945"/>
            </a:lvl3pPr>
            <a:lvl4pPr marL="1295961" indent="0">
              <a:buNone/>
              <a:defRPr sz="850"/>
            </a:lvl4pPr>
            <a:lvl5pPr marL="1727946" indent="0">
              <a:buNone/>
              <a:defRPr sz="850"/>
            </a:lvl5pPr>
            <a:lvl6pPr marL="2159933" indent="0">
              <a:buNone/>
              <a:defRPr sz="850"/>
            </a:lvl6pPr>
            <a:lvl7pPr marL="2591919" indent="0">
              <a:buNone/>
              <a:defRPr sz="850"/>
            </a:lvl7pPr>
            <a:lvl8pPr marL="3023907" indent="0">
              <a:buNone/>
              <a:defRPr sz="850"/>
            </a:lvl8pPr>
            <a:lvl9pPr marL="3455893" indent="0">
              <a:buNone/>
              <a:defRPr sz="85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t>01.07.2024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257785" y="4536124"/>
            <a:ext cx="6911340" cy="535515"/>
          </a:xfrm>
        </p:spPr>
        <p:txBody>
          <a:bodyPr anchor="b"/>
          <a:lstStyle>
            <a:lvl1pPr algn="l">
              <a:defRPr sz="1890" b="1"/>
            </a:lvl1pPr>
          </a:lstStyle>
          <a:p>
            <a:r>
              <a:rPr lang="pl-PL"/>
              <a:t>Kliknij, aby edytować styl</a:t>
            </a:r>
          </a:p>
        </p:txBody>
      </p:sp>
      <p:sp>
        <p:nvSpPr>
          <p:cNvPr id="3" name="Symbol zastępczy obrazu 2"/>
          <p:cNvSpPr>
            <a:spLocks noGrp="1"/>
          </p:cNvSpPr>
          <p:nvPr>
            <p:ph type="pic" idx="1"/>
          </p:nvPr>
        </p:nvSpPr>
        <p:spPr>
          <a:xfrm>
            <a:off x="2257785" y="579018"/>
            <a:ext cx="6911340" cy="3888105"/>
          </a:xfrm>
        </p:spPr>
        <p:txBody>
          <a:bodyPr/>
          <a:lstStyle>
            <a:lvl1pPr marL="0" indent="0">
              <a:buNone/>
              <a:defRPr sz="3024"/>
            </a:lvl1pPr>
            <a:lvl2pPr marL="431987" indent="0">
              <a:buNone/>
              <a:defRPr sz="2646"/>
            </a:lvl2pPr>
            <a:lvl3pPr marL="863973" indent="0">
              <a:buNone/>
              <a:defRPr sz="2268"/>
            </a:lvl3pPr>
            <a:lvl4pPr marL="1295961" indent="0">
              <a:buNone/>
              <a:defRPr sz="1890"/>
            </a:lvl4pPr>
            <a:lvl5pPr marL="1727946" indent="0">
              <a:buNone/>
              <a:defRPr sz="1890"/>
            </a:lvl5pPr>
            <a:lvl6pPr marL="2159933" indent="0">
              <a:buNone/>
              <a:defRPr sz="1890"/>
            </a:lvl6pPr>
            <a:lvl7pPr marL="2591919" indent="0">
              <a:buNone/>
              <a:defRPr sz="1890"/>
            </a:lvl7pPr>
            <a:lvl8pPr marL="3023907" indent="0">
              <a:buNone/>
              <a:defRPr sz="1890"/>
            </a:lvl8pPr>
            <a:lvl9pPr marL="3455893" indent="0">
              <a:buNone/>
              <a:defRPr sz="1890"/>
            </a:lvl9pPr>
          </a:lstStyle>
          <a:p>
            <a:endParaRPr lang="pl-PL"/>
          </a:p>
        </p:txBody>
      </p:sp>
      <p:sp>
        <p:nvSpPr>
          <p:cNvPr id="4" name="Symbol zastępczy tekstu 3"/>
          <p:cNvSpPr>
            <a:spLocks noGrp="1"/>
          </p:cNvSpPr>
          <p:nvPr>
            <p:ph type="body" sz="half" idx="2"/>
          </p:nvPr>
        </p:nvSpPr>
        <p:spPr>
          <a:xfrm>
            <a:off x="2257785" y="5071637"/>
            <a:ext cx="6911340" cy="760520"/>
          </a:xfrm>
        </p:spPr>
        <p:txBody>
          <a:bodyPr/>
          <a:lstStyle>
            <a:lvl1pPr marL="0" indent="0">
              <a:buNone/>
              <a:defRPr sz="1323"/>
            </a:lvl1pPr>
            <a:lvl2pPr marL="431987" indent="0">
              <a:buNone/>
              <a:defRPr sz="1134"/>
            </a:lvl2pPr>
            <a:lvl3pPr marL="863973" indent="0">
              <a:buNone/>
              <a:defRPr sz="945"/>
            </a:lvl3pPr>
            <a:lvl4pPr marL="1295961" indent="0">
              <a:buNone/>
              <a:defRPr sz="850"/>
            </a:lvl4pPr>
            <a:lvl5pPr marL="1727946" indent="0">
              <a:buNone/>
              <a:defRPr sz="850"/>
            </a:lvl5pPr>
            <a:lvl6pPr marL="2159933" indent="0">
              <a:buNone/>
              <a:defRPr sz="850"/>
            </a:lvl6pPr>
            <a:lvl7pPr marL="2591919" indent="0">
              <a:buNone/>
              <a:defRPr sz="850"/>
            </a:lvl7pPr>
            <a:lvl8pPr marL="3023907" indent="0">
              <a:buNone/>
              <a:defRPr sz="850"/>
            </a:lvl8pPr>
            <a:lvl9pPr marL="3455893" indent="0">
              <a:buNone/>
              <a:defRPr sz="85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t>01.07.2024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D17FA3B-C404-4317-B0BC-953931111309}" type="datetimeFigureOut">
              <a:rPr lang="pl-PL" smtClean="0"/>
              <a:t>01.07.2024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351203" y="259510"/>
            <a:ext cx="2591753" cy="5529149"/>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575945" y="259510"/>
            <a:ext cx="7583276" cy="5529149"/>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D17FA3B-C404-4317-B0BC-953931111309}" type="datetimeFigureOut">
              <a:rPr lang="pl-PL" smtClean="0"/>
              <a:t>01.07.2024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oczątek">
    <p:spTree>
      <p:nvGrpSpPr>
        <p:cNvPr id="1" name=""/>
        <p:cNvGrpSpPr/>
        <p:nvPr/>
      </p:nvGrpSpPr>
      <p:grpSpPr>
        <a:xfrm>
          <a:off x="0" y="0"/>
          <a:ext cx="0" cy="0"/>
          <a:chOff x="0" y="0"/>
          <a:chExt cx="0" cy="0"/>
        </a:xfrm>
      </p:grpSpPr>
      <p:pic>
        <p:nvPicPr>
          <p:cNvPr id="8" name="image1.pdf"/>
          <p:cNvPicPr/>
          <p:nvPr userDrawn="1"/>
        </p:nvPicPr>
        <p:blipFill>
          <a:blip r:embed="rId2"/>
          <a:stretch>
            <a:fillRect/>
          </a:stretch>
        </p:blipFill>
        <p:spPr>
          <a:xfrm>
            <a:off x="4537075" y="1980420"/>
            <a:ext cx="2444752" cy="2522516"/>
          </a:xfrm>
          <a:prstGeom prst="rect">
            <a:avLst/>
          </a:prstGeom>
          <a:ln w="12700">
            <a:miter lim="400000"/>
          </a:ln>
        </p:spPr>
      </p:pic>
    </p:spTree>
    <p:extLst>
      <p:ext uri="{BB962C8B-B14F-4D97-AF65-F5344CB8AC3E}">
        <p14:creationId xmlns:p14="http://schemas.microsoft.com/office/powerpoint/2010/main" val="288798707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Układ niestandardowy">
    <p:spTree>
      <p:nvGrpSpPr>
        <p:cNvPr id="1" name=""/>
        <p:cNvGrpSpPr/>
        <p:nvPr/>
      </p:nvGrpSpPr>
      <p:grpSpPr>
        <a:xfrm>
          <a:off x="0" y="0"/>
          <a:ext cx="0" cy="0"/>
          <a:chOff x="0" y="0"/>
          <a:chExt cx="0" cy="0"/>
        </a:xfrm>
      </p:grpSpPr>
      <p:sp>
        <p:nvSpPr>
          <p:cNvPr id="3" name="Symbol zastępczy obrazu 6"/>
          <p:cNvSpPr>
            <a:spLocks noGrp="1"/>
          </p:cNvSpPr>
          <p:nvPr>
            <p:ph type="pic" sz="quarter" idx="10"/>
          </p:nvPr>
        </p:nvSpPr>
        <p:spPr>
          <a:xfrm>
            <a:off x="5759450" y="1"/>
            <a:ext cx="5041900" cy="5133318"/>
          </a:xfrm>
        </p:spPr>
        <p:txBody>
          <a:bodyPr/>
          <a:lstStyle>
            <a:lvl1pPr marL="0" indent="0">
              <a:buNone/>
              <a:defRPr/>
            </a:lvl1pPr>
          </a:lstStyle>
          <a:p>
            <a:endParaRPr lang="pl-PL" dirty="0"/>
          </a:p>
        </p:txBody>
      </p:sp>
      <p:sp>
        <p:nvSpPr>
          <p:cNvPr id="4" name="Symbol zastępczy tekstu 8"/>
          <p:cNvSpPr>
            <a:spLocks noGrp="1"/>
          </p:cNvSpPr>
          <p:nvPr>
            <p:ph type="body" sz="quarter" idx="11"/>
          </p:nvPr>
        </p:nvSpPr>
        <p:spPr>
          <a:xfrm>
            <a:off x="720000" y="2714570"/>
            <a:ext cx="4680000" cy="2418751"/>
          </a:xfrm>
        </p:spPr>
        <p:txBody>
          <a:bodyPr lIns="0" tIns="0" rIns="0" bIns="0" anchor="b" anchorCtr="0"/>
          <a:lstStyle>
            <a:lvl1pPr marL="0" indent="0">
              <a:buClr>
                <a:srgbClr val="FF0000"/>
              </a:buClr>
              <a:buFont typeface="UniformCondensed" pitchFamily="50" charset="-18"/>
              <a:buNone/>
              <a:defRPr sz="1285">
                <a:latin typeface="Uniform Condensed Light" pitchFamily="50" charset="0"/>
              </a:defRPr>
            </a:lvl1pPr>
            <a:lvl2pPr marL="641431" indent="-233248">
              <a:buClr>
                <a:srgbClr val="FF0000"/>
              </a:buClr>
              <a:buFont typeface="UniformCondensed-Light" pitchFamily="50" charset="-18"/>
              <a:buChar char="—"/>
              <a:defRPr sz="1285">
                <a:latin typeface="Uniform Condensed Light" pitchFamily="50" charset="0"/>
              </a:defRPr>
            </a:lvl2pPr>
            <a:lvl3pPr marL="1088491" indent="-272123">
              <a:buClr>
                <a:srgbClr val="FF0000"/>
              </a:buClr>
              <a:buFont typeface="Uniform Condensed Regular" pitchFamily="50" charset="-18"/>
              <a:buChar char="—"/>
              <a:defRPr sz="1285">
                <a:latin typeface="Uniform Condensed Light" pitchFamily="50" charset="0"/>
              </a:defRPr>
            </a:lvl3pPr>
            <a:lvl4pPr marL="1521413" indent="-296860">
              <a:buClr>
                <a:srgbClr val="FF0000"/>
              </a:buClr>
              <a:buFont typeface="Uniform Condensed Regular" pitchFamily="50" charset="-18"/>
              <a:buChar char="—"/>
              <a:defRPr sz="1285">
                <a:latin typeface="Uniform Condensed Light" pitchFamily="50" charset="0"/>
              </a:defRPr>
            </a:lvl4pPr>
            <a:lvl5pPr marL="1929597" indent="-296860">
              <a:buClr>
                <a:srgbClr val="FF0000"/>
              </a:buClr>
              <a:buFont typeface="Uniform Condensed Regular" pitchFamily="50" charset="-18"/>
              <a:buChar char="—"/>
              <a:defRPr sz="1285">
                <a:latin typeface="Uniform Condensed Light" pitchFamily="50" charset="0"/>
              </a:defRPr>
            </a:lvl5pPr>
          </a:lstStyle>
          <a:p>
            <a:pPr lvl="0"/>
            <a:r>
              <a:rPr lang="pl-PL" dirty="0"/>
              <a:t>Kliknij, aby edytować style wzorca tekstu</a:t>
            </a:r>
          </a:p>
        </p:txBody>
      </p:sp>
      <p:sp>
        <p:nvSpPr>
          <p:cNvPr id="5" name="Shape 2"/>
          <p:cNvSpPr/>
          <p:nvPr userDrawn="1"/>
        </p:nvSpPr>
        <p:spPr>
          <a:xfrm>
            <a:off x="6484713" y="5950132"/>
            <a:ext cx="4065974" cy="208647"/>
          </a:xfrm>
          <a:prstGeom prst="rect">
            <a:avLst/>
          </a:prstGeom>
          <a:ln w="12700">
            <a:miter lim="400000"/>
          </a:ln>
          <a:extLst>
            <a:ext uri="{C572A759-6A51-4108-AA02-DFA0A04FC94B}">
              <ma14:wrappingTextBoxFlag xmlns:ma14="http://schemas.microsoft.com/office/mac/drawingml/2011/main" xmlns="" val="1"/>
            </a:ext>
          </a:extLst>
        </p:spPr>
        <p:txBody>
          <a:bodyPr lIns="43200" rIns="43200">
            <a:spAutoFit/>
          </a:bodyPr>
          <a:lstStyle>
            <a:lvl1pPr algn="r">
              <a:defRPr sz="800">
                <a:latin typeface="UniformCondensed ☞"/>
                <a:ea typeface="UniformCondensed ☞"/>
                <a:cs typeface="UniformCondensed ☞"/>
                <a:sym typeface="UniformCondensed ☞"/>
              </a:defRPr>
            </a:lvl1pPr>
          </a:lstStyle>
          <a:p>
            <a:pPr marL="0" marR="0" lvl="0" indent="0" algn="r" defTabSz="914400" rtl="0" eaLnBrk="1" fontAlgn="auto" latinLnBrk="0" hangingPunct="1">
              <a:lnSpc>
                <a:spcPct val="100000"/>
              </a:lnSpc>
              <a:spcBef>
                <a:spcPts val="0"/>
              </a:spcBef>
              <a:spcAft>
                <a:spcPts val="0"/>
              </a:spcAft>
              <a:buClrTx/>
              <a:buSzTx/>
              <a:buFontTx/>
              <a:buNone/>
              <a:tabLst/>
              <a:defRPr sz="1800"/>
            </a:pPr>
            <a:r>
              <a:rPr lang="pl-PL" sz="756" dirty="0">
                <a:latin typeface="Uniform Condensed" pitchFamily="50" charset="0"/>
              </a:rPr>
              <a:t>©2016 </a:t>
            </a:r>
            <a:r>
              <a:rPr lang="pl-PL" sz="756" baseline="0" dirty="0">
                <a:latin typeface="Uniform Condensed" pitchFamily="50" charset="0"/>
              </a:rPr>
              <a:t> </a:t>
            </a:r>
            <a:r>
              <a:rPr lang="pl-PL" sz="756" baseline="0" dirty="0" err="1">
                <a:latin typeface="Uniform Condensed" pitchFamily="50" charset="0"/>
              </a:rPr>
              <a:t>All</a:t>
            </a:r>
            <a:r>
              <a:rPr lang="pl-PL" sz="756" baseline="0" dirty="0">
                <a:latin typeface="Uniform Condensed" pitchFamily="50" charset="0"/>
              </a:rPr>
              <a:t> </a:t>
            </a:r>
            <a:r>
              <a:rPr lang="pl-PL" sz="756" baseline="0" dirty="0" err="1">
                <a:latin typeface="Uniform Condensed" pitchFamily="50" charset="0"/>
              </a:rPr>
              <a:t>rights</a:t>
            </a:r>
            <a:r>
              <a:rPr lang="pl-PL" sz="756" baseline="0" dirty="0">
                <a:latin typeface="Uniform Condensed" pitchFamily="50" charset="0"/>
              </a:rPr>
              <a:t> </a:t>
            </a:r>
            <a:r>
              <a:rPr lang="pl-PL" sz="756" baseline="0" dirty="0" err="1">
                <a:latin typeface="Uniform Condensed" pitchFamily="50" charset="0"/>
              </a:rPr>
              <a:t>reserved</a:t>
            </a:r>
            <a:endParaRPr lang="pl-PL" sz="756" dirty="0">
              <a:latin typeface="Uniform Condensed" pitchFamily="50" charset="0"/>
            </a:endParaRPr>
          </a:p>
        </p:txBody>
      </p:sp>
      <p:pic>
        <p:nvPicPr>
          <p:cNvPr id="6" name="image2.pdf"/>
          <p:cNvPicPr/>
          <p:nvPr userDrawn="1"/>
        </p:nvPicPr>
        <p:blipFill>
          <a:blip r:embed="rId2"/>
          <a:stretch>
            <a:fillRect/>
          </a:stretch>
        </p:blipFill>
        <p:spPr>
          <a:xfrm>
            <a:off x="10801353" y="5915907"/>
            <a:ext cx="353841" cy="265512"/>
          </a:xfrm>
          <a:prstGeom prst="rect">
            <a:avLst/>
          </a:prstGeom>
          <a:ln w="12700">
            <a:miter lim="400000"/>
          </a:ln>
        </p:spPr>
      </p:pic>
    </p:spTree>
    <p:extLst>
      <p:ext uri="{BB962C8B-B14F-4D97-AF65-F5344CB8AC3E}">
        <p14:creationId xmlns:p14="http://schemas.microsoft.com/office/powerpoint/2010/main" val="355288419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Koniec">
    <p:spTree>
      <p:nvGrpSpPr>
        <p:cNvPr id="1" name=""/>
        <p:cNvGrpSpPr/>
        <p:nvPr/>
      </p:nvGrpSpPr>
      <p:grpSpPr>
        <a:xfrm>
          <a:off x="0" y="0"/>
          <a:ext cx="0" cy="0"/>
          <a:chOff x="0" y="0"/>
          <a:chExt cx="0" cy="0"/>
        </a:xfrm>
      </p:grpSpPr>
      <p:sp>
        <p:nvSpPr>
          <p:cNvPr id="3" name="Symbol zastępczy tekstu 9"/>
          <p:cNvSpPr>
            <a:spLocks noGrp="1"/>
          </p:cNvSpPr>
          <p:nvPr>
            <p:ph type="body" sz="quarter" idx="10" hasCustomPrompt="1"/>
          </p:nvPr>
        </p:nvSpPr>
        <p:spPr>
          <a:xfrm>
            <a:off x="4200248" y="3058572"/>
            <a:ext cx="3118418" cy="381002"/>
          </a:xfrm>
        </p:spPr>
        <p:txBody>
          <a:bodyPr wrap="none" lIns="0" tIns="0" rIns="0" bIns="0">
            <a:spAutoFit/>
          </a:bodyPr>
          <a:lstStyle>
            <a:lvl1pPr marL="0" indent="0" algn="ctr">
              <a:buNone/>
              <a:defRPr sz="2476" cap="all" spc="142" baseline="0">
                <a:solidFill>
                  <a:schemeClr val="bg1"/>
                </a:solidFill>
                <a:latin typeface="Uniform Extra Cond Medium" pitchFamily="50" charset="0"/>
              </a:defRPr>
            </a:lvl1pPr>
          </a:lstStyle>
          <a:p>
            <a:pPr lvl="0"/>
            <a:r>
              <a:rPr lang="pl-PL" dirty="0"/>
              <a:t>Tekst podziękowań</a:t>
            </a:r>
          </a:p>
        </p:txBody>
      </p:sp>
    </p:spTree>
    <p:extLst>
      <p:ext uri="{BB962C8B-B14F-4D97-AF65-F5344CB8AC3E}">
        <p14:creationId xmlns:p14="http://schemas.microsoft.com/office/powerpoint/2010/main" val="3794238146"/>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3904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Slajd tytułowy">
    <p:spTree>
      <p:nvGrpSpPr>
        <p:cNvPr id="1" name=""/>
        <p:cNvGrpSpPr/>
        <p:nvPr/>
      </p:nvGrpSpPr>
      <p:grpSpPr>
        <a:xfrm>
          <a:off x="0" y="0"/>
          <a:ext cx="0" cy="0"/>
          <a:chOff x="0" y="0"/>
          <a:chExt cx="0" cy="0"/>
        </a:xfrm>
      </p:grpSpPr>
      <p:pic>
        <p:nvPicPr>
          <p:cNvPr id="5" name="Obraz 4"/>
          <p:cNvPicPr>
            <a:picLocks noChangeAspect="1"/>
          </p:cNvPicPr>
          <p:nvPr userDrawn="1"/>
        </p:nvPicPr>
        <p:blipFill>
          <a:blip r:embed="rId2"/>
          <a:stretch>
            <a:fillRect/>
          </a:stretch>
        </p:blipFill>
        <p:spPr>
          <a:xfrm>
            <a:off x="10799862" y="5913011"/>
            <a:ext cx="353792" cy="265381"/>
          </a:xfrm>
          <a:prstGeom prst="rect">
            <a:avLst/>
          </a:prstGeom>
        </p:spPr>
      </p:pic>
      <p:sp>
        <p:nvSpPr>
          <p:cNvPr id="7" name="Tytuł 6"/>
          <p:cNvSpPr>
            <a:spLocks noGrp="1"/>
          </p:cNvSpPr>
          <p:nvPr>
            <p:ph type="title"/>
          </p:nvPr>
        </p:nvSpPr>
        <p:spPr>
          <a:xfrm>
            <a:off x="719041" y="719140"/>
            <a:ext cx="10080823" cy="1185862"/>
          </a:xfrm>
          <a:prstGeom prst="rect">
            <a:avLst/>
          </a:prstGeom>
        </p:spPr>
        <p:txBody>
          <a:bodyPr lIns="0" tIns="0" rIns="0" bIns="0"/>
          <a:lstStyle>
            <a:lvl1pPr>
              <a:defRPr cap="all" spc="94" baseline="0">
                <a:latin typeface="UniformExtraCondensed-Medium ☞" charset="0"/>
                <a:ea typeface="UniformExtraCondensed-Medium ☞" charset="0"/>
                <a:cs typeface="UniformExtraCondensed-Medium ☞" charset="0"/>
              </a:defRPr>
            </a:lvl1pPr>
          </a:lstStyle>
          <a:p>
            <a:r>
              <a:rPr lang="pl-PL"/>
              <a:t>Kliknij, aby edyt. styl wz. tyt.</a:t>
            </a:r>
          </a:p>
        </p:txBody>
      </p:sp>
      <p:sp>
        <p:nvSpPr>
          <p:cNvPr id="9" name="Symbol zastępczy tekstu 8"/>
          <p:cNvSpPr>
            <a:spLocks noGrp="1"/>
          </p:cNvSpPr>
          <p:nvPr>
            <p:ph type="body" sz="quarter" idx="10"/>
          </p:nvPr>
        </p:nvSpPr>
        <p:spPr>
          <a:xfrm>
            <a:off x="719041" y="2065339"/>
            <a:ext cx="7298319" cy="3587750"/>
          </a:xfrm>
          <a:prstGeom prst="rect">
            <a:avLst/>
          </a:prstGeom>
        </p:spPr>
        <p:txBody>
          <a:bodyPr/>
          <a:lstStyle>
            <a:lvl1pPr>
              <a:defRPr sz="1511">
                <a:latin typeface="UniformCondensed-Light ☞" charset="0"/>
                <a:ea typeface="UniformCondensed-Light ☞" charset="0"/>
                <a:cs typeface="UniformCondensed-Light ☞" charset="0"/>
              </a:defRPr>
            </a:lvl1pPr>
            <a:lvl2pPr>
              <a:defRPr sz="1322">
                <a:latin typeface="UniformCondensed-Light ☞" charset="0"/>
                <a:ea typeface="UniformCondensed-Light ☞" charset="0"/>
                <a:cs typeface="UniformCondensed-Light ☞" charset="0"/>
              </a:defRPr>
            </a:lvl2pPr>
            <a:lvl3pPr>
              <a:defRPr sz="1133">
                <a:latin typeface="UniformCondensed-Light ☞" charset="0"/>
                <a:ea typeface="UniformCondensed-Light ☞" charset="0"/>
                <a:cs typeface="UniformCondensed-Light ☞" charset="0"/>
              </a:defRPr>
            </a:lvl3pPr>
            <a:lvl4pPr>
              <a:defRPr sz="1038">
                <a:latin typeface="UniformCondensed-Light ☞" charset="0"/>
                <a:ea typeface="UniformCondensed-Light ☞" charset="0"/>
                <a:cs typeface="UniformCondensed-Light ☞" charset="0"/>
              </a:defRPr>
            </a:lvl4pPr>
            <a:lvl5pPr>
              <a:defRPr sz="1038">
                <a:latin typeface="UniformCondensed-Light ☞" charset="0"/>
                <a:ea typeface="UniformCondensed-Light ☞" charset="0"/>
                <a:cs typeface="UniformCondensed-Light ☞"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12218771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929">
          <p15:clr>
            <a:srgbClr val="FBAE40"/>
          </p15:clr>
        </p15:guide>
        <p15:guide id="2" pos="4572">
          <p15:clr>
            <a:srgbClr val="FBAE40"/>
          </p15:clr>
        </p15:guide>
        <p15:guide id="3" pos="571">
          <p15:clr>
            <a:srgbClr val="FBAE40"/>
          </p15:clr>
        </p15:guide>
        <p15:guide id="4" pos="8571">
          <p15:clr>
            <a:srgbClr val="FBAE40"/>
          </p15:clr>
        </p15:guide>
        <p15:guide id="5" orient="horz" pos="428">
          <p15:clr>
            <a:srgbClr val="FBAE40"/>
          </p15:clr>
        </p15:guide>
        <p15:guide id="6" orient="horz" pos="336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575945" y="259511"/>
            <a:ext cx="10367010" cy="1080029"/>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575945" y="1512041"/>
            <a:ext cx="10367010" cy="4276616"/>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575947" y="6006166"/>
            <a:ext cx="2687743" cy="345009"/>
          </a:xfrm>
          <a:prstGeom prst="rect">
            <a:avLst/>
          </a:prstGeom>
        </p:spPr>
        <p:txBody>
          <a:bodyPr vert="horz" lIns="91440" tIns="45720" rIns="91440" bIns="45720" rtlCol="0" anchor="ctr"/>
          <a:lstStyle>
            <a:lvl1pPr algn="l">
              <a:defRPr sz="1134">
                <a:solidFill>
                  <a:schemeClr val="tx1">
                    <a:tint val="75000"/>
                  </a:schemeClr>
                </a:solidFill>
              </a:defRPr>
            </a:lvl1pPr>
          </a:lstStyle>
          <a:p>
            <a:fld id="{FD17FA3B-C404-4317-B0BC-953931111309}" type="datetimeFigureOut">
              <a:rPr lang="pl-PL" smtClean="0"/>
              <a:t>01.07.2024</a:t>
            </a:fld>
            <a:endParaRPr lang="pl-PL"/>
          </a:p>
        </p:txBody>
      </p:sp>
      <p:sp>
        <p:nvSpPr>
          <p:cNvPr id="5" name="Symbol zastępczy stopki 4"/>
          <p:cNvSpPr>
            <a:spLocks noGrp="1"/>
          </p:cNvSpPr>
          <p:nvPr>
            <p:ph type="ftr" sz="quarter" idx="3"/>
          </p:nvPr>
        </p:nvSpPr>
        <p:spPr>
          <a:xfrm>
            <a:off x="3935624" y="6006166"/>
            <a:ext cx="3647652" cy="345009"/>
          </a:xfrm>
          <a:prstGeom prst="rect">
            <a:avLst/>
          </a:prstGeom>
        </p:spPr>
        <p:txBody>
          <a:bodyPr vert="horz" lIns="91440" tIns="45720" rIns="91440" bIns="45720" rtlCol="0" anchor="ctr"/>
          <a:lstStyle>
            <a:lvl1pPr algn="ctr">
              <a:defRPr sz="1134">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255215" y="6006166"/>
            <a:ext cx="2687743" cy="345009"/>
          </a:xfrm>
          <a:prstGeom prst="rect">
            <a:avLst/>
          </a:prstGeom>
        </p:spPr>
        <p:txBody>
          <a:bodyPr vert="horz" lIns="91440" tIns="45720" rIns="91440" bIns="45720" rtlCol="0" anchor="ctr"/>
          <a:lstStyle>
            <a:lvl1pPr algn="r">
              <a:defRPr sz="1134">
                <a:solidFill>
                  <a:schemeClr val="tx1">
                    <a:tint val="75000"/>
                  </a:schemeClr>
                </a:solidFill>
              </a:defRPr>
            </a:lvl1pPr>
          </a:lstStyle>
          <a:p>
            <a:fld id="{0931897F-8F23-433E-A660-EFF8D3EDA506}" type="slidenum">
              <a:rPr lang="pl-PL" smtClean="0"/>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4" r:id="rId13"/>
    <p:sldLayoutId id="2147483672" r:id="rId14"/>
    <p:sldLayoutId id="2147483673" r:id="rId15"/>
    <p:sldLayoutId id="2147483674" r:id="rId16"/>
  </p:sldLayoutIdLst>
  <p:txStyles>
    <p:titleStyle>
      <a:lvl1pPr algn="ctr" defTabSz="863973" rtl="0" eaLnBrk="1" latinLnBrk="0" hangingPunct="1">
        <a:spcBef>
          <a:spcPct val="0"/>
        </a:spcBef>
        <a:buNone/>
        <a:defRPr sz="4158" kern="1200">
          <a:solidFill>
            <a:schemeClr val="tx1"/>
          </a:solidFill>
          <a:latin typeface="+mj-lt"/>
          <a:ea typeface="+mj-ea"/>
          <a:cs typeface="+mj-cs"/>
        </a:defRPr>
      </a:lvl1pPr>
    </p:titleStyle>
    <p:bodyStyle>
      <a:lvl1pPr marL="323990" indent="-323990" algn="l" defTabSz="863973" rtl="0" eaLnBrk="1" latinLnBrk="0" hangingPunct="1">
        <a:spcBef>
          <a:spcPct val="20000"/>
        </a:spcBef>
        <a:buFont typeface="Arial" pitchFamily="34" charset="0"/>
        <a:buChar char="•"/>
        <a:defRPr sz="3024" kern="1200">
          <a:solidFill>
            <a:schemeClr val="tx1"/>
          </a:solidFill>
          <a:latin typeface="+mn-lt"/>
          <a:ea typeface="+mn-ea"/>
          <a:cs typeface="+mn-cs"/>
        </a:defRPr>
      </a:lvl1pPr>
      <a:lvl2pPr marL="701978" indent="-269991" algn="l" defTabSz="863973" rtl="0" eaLnBrk="1" latinLnBrk="0" hangingPunct="1">
        <a:spcBef>
          <a:spcPct val="20000"/>
        </a:spcBef>
        <a:buFont typeface="Arial" pitchFamily="34" charset="0"/>
        <a:buChar char="–"/>
        <a:defRPr sz="2646" kern="1200">
          <a:solidFill>
            <a:schemeClr val="tx1"/>
          </a:solidFill>
          <a:latin typeface="+mn-lt"/>
          <a:ea typeface="+mn-ea"/>
          <a:cs typeface="+mn-cs"/>
        </a:defRPr>
      </a:lvl2pPr>
      <a:lvl3pPr marL="1079967" indent="-215993" algn="l" defTabSz="863973" rtl="0" eaLnBrk="1" latinLnBrk="0" hangingPunct="1">
        <a:spcBef>
          <a:spcPct val="20000"/>
        </a:spcBef>
        <a:buFont typeface="Arial" pitchFamily="34" charset="0"/>
        <a:buChar char="•"/>
        <a:defRPr sz="2268" kern="1200">
          <a:solidFill>
            <a:schemeClr val="tx1"/>
          </a:solidFill>
          <a:latin typeface="+mn-lt"/>
          <a:ea typeface="+mn-ea"/>
          <a:cs typeface="+mn-cs"/>
        </a:defRPr>
      </a:lvl3pPr>
      <a:lvl4pPr marL="1511953" indent="-215993" algn="l" defTabSz="863973" rtl="0" eaLnBrk="1" latinLnBrk="0" hangingPunct="1">
        <a:spcBef>
          <a:spcPct val="20000"/>
        </a:spcBef>
        <a:buFont typeface="Arial" pitchFamily="34" charset="0"/>
        <a:buChar char="–"/>
        <a:defRPr sz="1890" kern="1200">
          <a:solidFill>
            <a:schemeClr val="tx1"/>
          </a:solidFill>
          <a:latin typeface="+mn-lt"/>
          <a:ea typeface="+mn-ea"/>
          <a:cs typeface="+mn-cs"/>
        </a:defRPr>
      </a:lvl4pPr>
      <a:lvl5pPr marL="1943940" indent="-215993" algn="l" defTabSz="863973" rtl="0" eaLnBrk="1" latinLnBrk="0" hangingPunct="1">
        <a:spcBef>
          <a:spcPct val="20000"/>
        </a:spcBef>
        <a:buFont typeface="Arial" pitchFamily="34" charset="0"/>
        <a:buChar char="»"/>
        <a:defRPr sz="1890" kern="1200">
          <a:solidFill>
            <a:schemeClr val="tx1"/>
          </a:solidFill>
          <a:latin typeface="+mn-lt"/>
          <a:ea typeface="+mn-ea"/>
          <a:cs typeface="+mn-cs"/>
        </a:defRPr>
      </a:lvl5pPr>
      <a:lvl6pPr marL="2375926" indent="-215993" algn="l" defTabSz="863973" rtl="0" eaLnBrk="1" latinLnBrk="0" hangingPunct="1">
        <a:spcBef>
          <a:spcPct val="20000"/>
        </a:spcBef>
        <a:buFont typeface="Arial" pitchFamily="34" charset="0"/>
        <a:buChar char="•"/>
        <a:defRPr sz="1890" kern="1200">
          <a:solidFill>
            <a:schemeClr val="tx1"/>
          </a:solidFill>
          <a:latin typeface="+mn-lt"/>
          <a:ea typeface="+mn-ea"/>
          <a:cs typeface="+mn-cs"/>
        </a:defRPr>
      </a:lvl6pPr>
      <a:lvl7pPr marL="2807913" indent="-215993" algn="l" defTabSz="863973" rtl="0" eaLnBrk="1" latinLnBrk="0" hangingPunct="1">
        <a:spcBef>
          <a:spcPct val="20000"/>
        </a:spcBef>
        <a:buFont typeface="Arial" pitchFamily="34" charset="0"/>
        <a:buChar char="•"/>
        <a:defRPr sz="1890" kern="1200">
          <a:solidFill>
            <a:schemeClr val="tx1"/>
          </a:solidFill>
          <a:latin typeface="+mn-lt"/>
          <a:ea typeface="+mn-ea"/>
          <a:cs typeface="+mn-cs"/>
        </a:defRPr>
      </a:lvl7pPr>
      <a:lvl8pPr marL="3239900" indent="-215993" algn="l" defTabSz="863973" rtl="0" eaLnBrk="1" latinLnBrk="0" hangingPunct="1">
        <a:spcBef>
          <a:spcPct val="20000"/>
        </a:spcBef>
        <a:buFont typeface="Arial" pitchFamily="34" charset="0"/>
        <a:buChar char="•"/>
        <a:defRPr sz="1890" kern="1200">
          <a:solidFill>
            <a:schemeClr val="tx1"/>
          </a:solidFill>
          <a:latin typeface="+mn-lt"/>
          <a:ea typeface="+mn-ea"/>
          <a:cs typeface="+mn-cs"/>
        </a:defRPr>
      </a:lvl8pPr>
      <a:lvl9pPr marL="3671886" indent="-215993" algn="l" defTabSz="863973" rtl="0" eaLnBrk="1" latinLnBrk="0" hangingPunct="1">
        <a:spcBef>
          <a:spcPct val="20000"/>
        </a:spcBef>
        <a:buFont typeface="Arial" pitchFamily="34" charset="0"/>
        <a:buChar char="•"/>
        <a:defRPr sz="1890" kern="1200">
          <a:solidFill>
            <a:schemeClr val="tx1"/>
          </a:solidFill>
          <a:latin typeface="+mn-lt"/>
          <a:ea typeface="+mn-ea"/>
          <a:cs typeface="+mn-cs"/>
        </a:defRPr>
      </a:lvl9pPr>
    </p:bodyStyle>
    <p:otherStyle>
      <a:defPPr>
        <a:defRPr lang="pl-PL"/>
      </a:defPPr>
      <a:lvl1pPr marL="0" algn="l" defTabSz="863973" rtl="0" eaLnBrk="1" latinLnBrk="0" hangingPunct="1">
        <a:defRPr sz="1701" kern="1200">
          <a:solidFill>
            <a:schemeClr val="tx1"/>
          </a:solidFill>
          <a:latin typeface="+mn-lt"/>
          <a:ea typeface="+mn-ea"/>
          <a:cs typeface="+mn-cs"/>
        </a:defRPr>
      </a:lvl1pPr>
      <a:lvl2pPr marL="431987" algn="l" defTabSz="863973" rtl="0" eaLnBrk="1" latinLnBrk="0" hangingPunct="1">
        <a:defRPr sz="1701" kern="1200">
          <a:solidFill>
            <a:schemeClr val="tx1"/>
          </a:solidFill>
          <a:latin typeface="+mn-lt"/>
          <a:ea typeface="+mn-ea"/>
          <a:cs typeface="+mn-cs"/>
        </a:defRPr>
      </a:lvl2pPr>
      <a:lvl3pPr marL="863973" algn="l" defTabSz="863973" rtl="0" eaLnBrk="1" latinLnBrk="0" hangingPunct="1">
        <a:defRPr sz="1701" kern="1200">
          <a:solidFill>
            <a:schemeClr val="tx1"/>
          </a:solidFill>
          <a:latin typeface="+mn-lt"/>
          <a:ea typeface="+mn-ea"/>
          <a:cs typeface="+mn-cs"/>
        </a:defRPr>
      </a:lvl3pPr>
      <a:lvl4pPr marL="1295961" algn="l" defTabSz="863973" rtl="0" eaLnBrk="1" latinLnBrk="0" hangingPunct="1">
        <a:defRPr sz="1701" kern="1200">
          <a:solidFill>
            <a:schemeClr val="tx1"/>
          </a:solidFill>
          <a:latin typeface="+mn-lt"/>
          <a:ea typeface="+mn-ea"/>
          <a:cs typeface="+mn-cs"/>
        </a:defRPr>
      </a:lvl4pPr>
      <a:lvl5pPr marL="1727946" algn="l" defTabSz="863973" rtl="0" eaLnBrk="1" latinLnBrk="0" hangingPunct="1">
        <a:defRPr sz="1701" kern="1200">
          <a:solidFill>
            <a:schemeClr val="tx1"/>
          </a:solidFill>
          <a:latin typeface="+mn-lt"/>
          <a:ea typeface="+mn-ea"/>
          <a:cs typeface="+mn-cs"/>
        </a:defRPr>
      </a:lvl5pPr>
      <a:lvl6pPr marL="2159933" algn="l" defTabSz="863973" rtl="0" eaLnBrk="1" latinLnBrk="0" hangingPunct="1">
        <a:defRPr sz="1701" kern="1200">
          <a:solidFill>
            <a:schemeClr val="tx1"/>
          </a:solidFill>
          <a:latin typeface="+mn-lt"/>
          <a:ea typeface="+mn-ea"/>
          <a:cs typeface="+mn-cs"/>
        </a:defRPr>
      </a:lvl6pPr>
      <a:lvl7pPr marL="2591919" algn="l" defTabSz="863973" rtl="0" eaLnBrk="1" latinLnBrk="0" hangingPunct="1">
        <a:defRPr sz="1701" kern="1200">
          <a:solidFill>
            <a:schemeClr val="tx1"/>
          </a:solidFill>
          <a:latin typeface="+mn-lt"/>
          <a:ea typeface="+mn-ea"/>
          <a:cs typeface="+mn-cs"/>
        </a:defRPr>
      </a:lvl7pPr>
      <a:lvl8pPr marL="3023907" algn="l" defTabSz="863973" rtl="0" eaLnBrk="1" latinLnBrk="0" hangingPunct="1">
        <a:defRPr sz="1701" kern="1200">
          <a:solidFill>
            <a:schemeClr val="tx1"/>
          </a:solidFill>
          <a:latin typeface="+mn-lt"/>
          <a:ea typeface="+mn-ea"/>
          <a:cs typeface="+mn-cs"/>
        </a:defRPr>
      </a:lvl8pPr>
      <a:lvl9pPr marL="3455893" algn="l" defTabSz="863973" rtl="0" eaLnBrk="1" latinLnBrk="0" hangingPunct="1">
        <a:defRPr sz="1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5.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666868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4DDE927E-54E2-4E04-B520-73A15343A375}"/>
              </a:ext>
            </a:extLst>
          </p:cNvPr>
          <p:cNvSpPr/>
          <p:nvPr/>
        </p:nvSpPr>
        <p:spPr>
          <a:xfrm>
            <a:off x="9342120" y="6006147"/>
            <a:ext cx="964474" cy="173852"/>
          </a:xfrm>
          <a:prstGeom prst="rect">
            <a:avLst/>
          </a:prstGeom>
        </p:spPr>
        <p:txBody>
          <a:bodyPr wrap="none" lIns="0" tIns="0" rIns="0" bIns="0">
            <a:noAutofit/>
          </a:bodyPr>
          <a:lstStyle/>
          <a:p>
            <a:r>
              <a:rPr lang="en-GB" sz="800" dirty="0">
                <a:latin typeface="Calibri"/>
              </a:rPr>
              <a:t>All rights reserved</a:t>
            </a:r>
          </a:p>
        </p:txBody>
      </p:sp>
      <p:sp>
        <p:nvSpPr>
          <p:cNvPr id="5" name="Prostokąt 4">
            <a:extLst>
              <a:ext uri="{FF2B5EF4-FFF2-40B4-BE49-F238E27FC236}">
                <a16:creationId xmlns:a16="http://schemas.microsoft.com/office/drawing/2014/main" id="{BE9B435B-3E1C-4532-B9B0-C9F57877A8B9}"/>
              </a:ext>
            </a:extLst>
          </p:cNvPr>
          <p:cNvSpPr/>
          <p:nvPr/>
        </p:nvSpPr>
        <p:spPr>
          <a:xfrm>
            <a:off x="9067800" y="5868987"/>
            <a:ext cx="1040042" cy="4001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Shape 25">
            <a:extLst>
              <a:ext uri="{FF2B5EF4-FFF2-40B4-BE49-F238E27FC236}">
                <a16:creationId xmlns:a16="http://schemas.microsoft.com/office/drawing/2014/main" id="{B2768B32-E3F8-1869-3425-CEAB080AA54C}"/>
              </a:ext>
            </a:extLst>
          </p:cNvPr>
          <p:cNvSpPr txBox="1">
            <a:spLocks/>
          </p:cNvSpPr>
          <p:nvPr/>
        </p:nvSpPr>
        <p:spPr>
          <a:xfrm>
            <a:off x="720912" y="3248712"/>
            <a:ext cx="6031964" cy="1517645"/>
          </a:xfrm>
          <a:prstGeom prst="rect">
            <a:avLst/>
          </a:prstGeom>
        </p:spPr>
        <p:txBody>
          <a:bodyPr vert="horz" lIns="91440" tIns="45720" rIns="91440" bIns="45720" rtlCol="0" anchor="b">
            <a:normAutofit/>
          </a:bodyPr>
          <a:lstStyle>
            <a:lvl1pPr algn="ctr" defTabSz="665293" rtl="0" eaLnBrk="1" latinLnBrk="0" hangingPunct="1">
              <a:lnSpc>
                <a:spcPct val="80000"/>
              </a:lnSpc>
              <a:spcBef>
                <a:spcPct val="0"/>
              </a:spcBef>
              <a:buNone/>
              <a:defRPr sz="3696" kern="1200" spc="77">
                <a:solidFill>
                  <a:schemeClr val="tx1"/>
                </a:solidFill>
                <a:latin typeface="+mj-lt"/>
                <a:ea typeface="+mj-ea"/>
                <a:cs typeface="+mj-cs"/>
              </a:defRPr>
            </a:lvl1pPr>
          </a:lstStyle>
          <a:p>
            <a:pPr algn="l">
              <a:defRPr sz="1800" cap="none" spc="0"/>
            </a:pPr>
            <a:r>
              <a:rPr lang="en-IN" sz="4000" dirty="0">
                <a:latin typeface="Uniform Extra Cond Medium" panose="02000000000000000000" pitchFamily="50" charset="0"/>
              </a:rPr>
              <a:t>PRIMERRA</a:t>
            </a:r>
            <a:endParaRPr lang="pl-PL" sz="3998" b="1" spc="80" dirty="0">
              <a:latin typeface="Uniform Extra Cond Medium" panose="02000000000000000000" pitchFamily="50" charset="0"/>
            </a:endParaRPr>
          </a:p>
        </p:txBody>
      </p:sp>
      <p:sp>
        <p:nvSpPr>
          <p:cNvPr id="6" name="Shape 26">
            <a:extLst>
              <a:ext uri="{FF2B5EF4-FFF2-40B4-BE49-F238E27FC236}">
                <a16:creationId xmlns:a16="http://schemas.microsoft.com/office/drawing/2014/main" id="{78CEA884-ACF2-5002-9779-72F36BC0D6A5}"/>
              </a:ext>
            </a:extLst>
          </p:cNvPr>
          <p:cNvSpPr txBox="1">
            <a:spLocks/>
          </p:cNvSpPr>
          <p:nvPr/>
        </p:nvSpPr>
        <p:spPr>
          <a:xfrm>
            <a:off x="720912" y="4925885"/>
            <a:ext cx="7363406" cy="618458"/>
          </a:xfrm>
          <a:prstGeom prst="rect">
            <a:avLst/>
          </a:prstGeom>
        </p:spPr>
        <p:txBody>
          <a:bodyPr anchor="b">
            <a:normAutofit fontScale="85000" lnSpcReduction="20000"/>
          </a:bodyPr>
          <a:lstStyle>
            <a:lvl1pPr marL="323990" indent="-323990" algn="l" defTabSz="863973" rtl="0" eaLnBrk="1" latinLnBrk="0" hangingPunct="1">
              <a:spcBef>
                <a:spcPct val="20000"/>
              </a:spcBef>
              <a:buFont typeface="Arial" pitchFamily="34" charset="0"/>
              <a:buChar char="•"/>
              <a:defRPr sz="3024" kern="1200">
                <a:solidFill>
                  <a:schemeClr val="tx1"/>
                </a:solidFill>
                <a:latin typeface="+mn-lt"/>
                <a:ea typeface="+mn-ea"/>
                <a:cs typeface="+mn-cs"/>
              </a:defRPr>
            </a:lvl1pPr>
            <a:lvl2pPr marL="701978" indent="-269991" algn="l" defTabSz="863973" rtl="0" eaLnBrk="1" latinLnBrk="0" hangingPunct="1">
              <a:spcBef>
                <a:spcPct val="20000"/>
              </a:spcBef>
              <a:buFont typeface="Arial" pitchFamily="34" charset="0"/>
              <a:buChar char="–"/>
              <a:defRPr sz="2646" kern="1200">
                <a:solidFill>
                  <a:schemeClr val="tx1"/>
                </a:solidFill>
                <a:latin typeface="+mn-lt"/>
                <a:ea typeface="+mn-ea"/>
                <a:cs typeface="+mn-cs"/>
              </a:defRPr>
            </a:lvl2pPr>
            <a:lvl3pPr marL="1079967" indent="-215993" algn="l" defTabSz="863973" rtl="0" eaLnBrk="1" latinLnBrk="0" hangingPunct="1">
              <a:spcBef>
                <a:spcPct val="20000"/>
              </a:spcBef>
              <a:buFont typeface="Arial" pitchFamily="34" charset="0"/>
              <a:buChar char="•"/>
              <a:defRPr sz="2268" kern="1200">
                <a:solidFill>
                  <a:schemeClr val="tx1"/>
                </a:solidFill>
                <a:latin typeface="+mn-lt"/>
                <a:ea typeface="+mn-ea"/>
                <a:cs typeface="+mn-cs"/>
              </a:defRPr>
            </a:lvl3pPr>
            <a:lvl4pPr marL="1511953" indent="-215993" algn="l" defTabSz="863973" rtl="0" eaLnBrk="1" latinLnBrk="0" hangingPunct="1">
              <a:spcBef>
                <a:spcPct val="20000"/>
              </a:spcBef>
              <a:buFont typeface="Arial" pitchFamily="34" charset="0"/>
              <a:buChar char="–"/>
              <a:defRPr sz="1890" kern="1200">
                <a:solidFill>
                  <a:schemeClr val="tx1"/>
                </a:solidFill>
                <a:latin typeface="+mn-lt"/>
                <a:ea typeface="+mn-ea"/>
                <a:cs typeface="+mn-cs"/>
              </a:defRPr>
            </a:lvl4pPr>
            <a:lvl5pPr marL="1943940" indent="-215993" algn="l" defTabSz="863973" rtl="0" eaLnBrk="1" latinLnBrk="0" hangingPunct="1">
              <a:spcBef>
                <a:spcPct val="20000"/>
              </a:spcBef>
              <a:buFont typeface="Arial" pitchFamily="34" charset="0"/>
              <a:buChar char="»"/>
              <a:defRPr sz="1890" kern="1200">
                <a:solidFill>
                  <a:schemeClr val="tx1"/>
                </a:solidFill>
                <a:latin typeface="+mn-lt"/>
                <a:ea typeface="+mn-ea"/>
                <a:cs typeface="+mn-cs"/>
              </a:defRPr>
            </a:lvl5pPr>
            <a:lvl6pPr marL="2375926" indent="-215993" algn="l" defTabSz="863973" rtl="0" eaLnBrk="1" latinLnBrk="0" hangingPunct="1">
              <a:spcBef>
                <a:spcPct val="20000"/>
              </a:spcBef>
              <a:buFont typeface="Arial" pitchFamily="34" charset="0"/>
              <a:buChar char="•"/>
              <a:defRPr sz="1890" kern="1200">
                <a:solidFill>
                  <a:schemeClr val="tx1"/>
                </a:solidFill>
                <a:latin typeface="+mn-lt"/>
                <a:ea typeface="+mn-ea"/>
                <a:cs typeface="+mn-cs"/>
              </a:defRPr>
            </a:lvl6pPr>
            <a:lvl7pPr marL="2807913" indent="-215993" algn="l" defTabSz="863973" rtl="0" eaLnBrk="1" latinLnBrk="0" hangingPunct="1">
              <a:spcBef>
                <a:spcPct val="20000"/>
              </a:spcBef>
              <a:buFont typeface="Arial" pitchFamily="34" charset="0"/>
              <a:buChar char="•"/>
              <a:defRPr sz="1890" kern="1200">
                <a:solidFill>
                  <a:schemeClr val="tx1"/>
                </a:solidFill>
                <a:latin typeface="+mn-lt"/>
                <a:ea typeface="+mn-ea"/>
                <a:cs typeface="+mn-cs"/>
              </a:defRPr>
            </a:lvl7pPr>
            <a:lvl8pPr marL="3239900" indent="-215993" algn="l" defTabSz="863973" rtl="0" eaLnBrk="1" latinLnBrk="0" hangingPunct="1">
              <a:spcBef>
                <a:spcPct val="20000"/>
              </a:spcBef>
              <a:buFont typeface="Arial" pitchFamily="34" charset="0"/>
              <a:buChar char="•"/>
              <a:defRPr sz="1890" kern="1200">
                <a:solidFill>
                  <a:schemeClr val="tx1"/>
                </a:solidFill>
                <a:latin typeface="+mn-lt"/>
                <a:ea typeface="+mn-ea"/>
                <a:cs typeface="+mn-cs"/>
              </a:defRPr>
            </a:lvl8pPr>
            <a:lvl9pPr marL="3671886" indent="-215993" algn="l" defTabSz="863973" rtl="0" eaLnBrk="1" latinLnBrk="0" hangingPunct="1">
              <a:spcBef>
                <a:spcPct val="20000"/>
              </a:spcBef>
              <a:buFont typeface="Arial" pitchFamily="34" charset="0"/>
              <a:buChar char="•"/>
              <a:defRPr sz="1890" kern="1200">
                <a:solidFill>
                  <a:schemeClr val="tx1"/>
                </a:solidFill>
                <a:latin typeface="+mn-lt"/>
                <a:ea typeface="+mn-ea"/>
                <a:cs typeface="+mn-cs"/>
              </a:defRPr>
            </a:lvl9pPr>
          </a:lstStyle>
          <a:p>
            <a:pPr marL="0" indent="0">
              <a:lnSpc>
                <a:spcPct val="80000"/>
              </a:lnSpc>
              <a:buNone/>
              <a:defRPr sz="1800"/>
            </a:pPr>
            <a:r>
              <a:rPr lang="en-IN" sz="2800" dirty="0">
                <a:latin typeface="Uniform Condensed" panose="02000000000000000000" pitchFamily="50" charset="0"/>
              </a:rPr>
              <a:t>SPC FLOORING</a:t>
            </a:r>
          </a:p>
          <a:p>
            <a:pPr marL="0" indent="0">
              <a:lnSpc>
                <a:spcPct val="80000"/>
              </a:lnSpc>
              <a:buNone/>
              <a:defRPr sz="1800"/>
            </a:pPr>
            <a:r>
              <a:rPr lang="en-IN" sz="2800" spc="80" dirty="0">
                <a:latin typeface="Uniform Condensed" panose="02000000000000000000" pitchFamily="50" charset="0"/>
              </a:rPr>
              <a:t>HERRINGBONE</a:t>
            </a:r>
            <a:endParaRPr lang="pl-PL" sz="2499" spc="80" dirty="0">
              <a:latin typeface="Uniform Condensed" panose="02000000000000000000" pitchFamily="50" charset="0"/>
            </a:endParaRPr>
          </a:p>
        </p:txBody>
      </p:sp>
      <p:pic>
        <p:nvPicPr>
          <p:cNvPr id="7" name="Obraz 1">
            <a:extLst>
              <a:ext uri="{FF2B5EF4-FFF2-40B4-BE49-F238E27FC236}">
                <a16:creationId xmlns:a16="http://schemas.microsoft.com/office/drawing/2014/main" id="{68521F07-8C85-CA18-F454-EC4BE6D70247}"/>
              </a:ext>
            </a:extLst>
          </p:cNvPr>
          <p:cNvPicPr>
            <a:picLocks noChangeAspect="1"/>
          </p:cNvPicPr>
          <p:nvPr/>
        </p:nvPicPr>
        <p:blipFill>
          <a:blip r:embed="rId2"/>
          <a:stretch>
            <a:fillRect/>
          </a:stretch>
        </p:blipFill>
        <p:spPr>
          <a:xfrm>
            <a:off x="609600" y="649224"/>
            <a:ext cx="914400" cy="685800"/>
          </a:xfrm>
          <a:prstGeom prst="rect">
            <a:avLst/>
          </a:prstGeom>
        </p:spPr>
      </p:pic>
    </p:spTree>
    <p:extLst>
      <p:ext uri="{BB962C8B-B14F-4D97-AF65-F5344CB8AC3E}">
        <p14:creationId xmlns:p14="http://schemas.microsoft.com/office/powerpoint/2010/main" val="4131844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9F1EB9-B192-26C1-0C72-5FB4A5CD35FA}"/>
              </a:ext>
            </a:extLst>
          </p:cNvPr>
          <p:cNvPicPr>
            <a:picLocks noChangeAspect="1"/>
          </p:cNvPicPr>
          <p:nvPr/>
        </p:nvPicPr>
        <p:blipFill>
          <a:blip r:embed="rId2"/>
          <a:stretch>
            <a:fillRect/>
          </a:stretch>
        </p:blipFill>
        <p:spPr>
          <a:xfrm>
            <a:off x="0" y="4654"/>
            <a:ext cx="11518900" cy="6470867"/>
          </a:xfrm>
          <a:prstGeom prst="rect">
            <a:avLst/>
          </a:prstGeom>
        </p:spPr>
      </p:pic>
    </p:spTree>
    <p:extLst>
      <p:ext uri="{BB962C8B-B14F-4D97-AF65-F5344CB8AC3E}">
        <p14:creationId xmlns:p14="http://schemas.microsoft.com/office/powerpoint/2010/main" val="362028713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2"/>
          <a:stretch>
            <a:fillRect/>
          </a:stretch>
        </p:blipFill>
        <p:spPr>
          <a:xfrm>
            <a:off x="448056" y="1964499"/>
            <a:ext cx="277368" cy="237744"/>
          </a:xfrm>
          <a:prstGeom prst="rect">
            <a:avLst/>
          </a:prstGeom>
        </p:spPr>
      </p:pic>
      <p:pic>
        <p:nvPicPr>
          <p:cNvPr id="3" name="Obraz 2"/>
          <p:cNvPicPr>
            <a:picLocks noChangeAspect="1"/>
          </p:cNvPicPr>
          <p:nvPr/>
        </p:nvPicPr>
        <p:blipFill>
          <a:blip r:embed="rId3"/>
          <a:stretch>
            <a:fillRect/>
          </a:stretch>
        </p:blipFill>
        <p:spPr>
          <a:xfrm>
            <a:off x="362712" y="3241611"/>
            <a:ext cx="350520" cy="332232"/>
          </a:xfrm>
          <a:prstGeom prst="rect">
            <a:avLst/>
          </a:prstGeom>
        </p:spPr>
      </p:pic>
      <p:pic>
        <p:nvPicPr>
          <p:cNvPr id="4" name="Obraz 3"/>
          <p:cNvPicPr>
            <a:picLocks noChangeAspect="1"/>
          </p:cNvPicPr>
          <p:nvPr/>
        </p:nvPicPr>
        <p:blipFill>
          <a:blip r:embed="rId4"/>
          <a:stretch>
            <a:fillRect/>
          </a:stretch>
        </p:blipFill>
        <p:spPr>
          <a:xfrm>
            <a:off x="371856" y="4927155"/>
            <a:ext cx="341376" cy="256032"/>
          </a:xfrm>
          <a:prstGeom prst="rect">
            <a:avLst/>
          </a:prstGeom>
        </p:spPr>
      </p:pic>
      <p:sp>
        <p:nvSpPr>
          <p:cNvPr id="5" name="Prostokąt 4"/>
          <p:cNvSpPr/>
          <p:nvPr/>
        </p:nvSpPr>
        <p:spPr>
          <a:xfrm>
            <a:off x="149938" y="215751"/>
            <a:ext cx="6242922" cy="844296"/>
          </a:xfrm>
          <a:prstGeom prst="rect">
            <a:avLst/>
          </a:prstGeom>
        </p:spPr>
        <p:txBody>
          <a:bodyPr lIns="0" tIns="0" rIns="0" bIns="0">
            <a:noAutofit/>
          </a:bodyPr>
          <a:lstStyle/>
          <a:p>
            <a:pPr>
              <a:lnSpc>
                <a:spcPct val="87000"/>
              </a:lnSpc>
              <a:spcBef>
                <a:spcPts val="3290"/>
              </a:spcBef>
            </a:pPr>
            <a:r>
              <a:rPr lang="en-IN" sz="3200" dirty="0">
                <a:latin typeface="Uniform Extra Cond Medium" panose="02000000000000000000" pitchFamily="50" charset="0"/>
              </a:rPr>
              <a:t>WHY HERRINGBONE</a:t>
            </a:r>
            <a:r>
              <a:rPr lang="en-GB" sz="3200" dirty="0">
                <a:latin typeface="Uniform Extra Cond Medium" panose="02000000000000000000" pitchFamily="50" charset="0"/>
              </a:rPr>
              <a:t>?</a:t>
            </a:r>
          </a:p>
        </p:txBody>
      </p:sp>
      <p:sp>
        <p:nvSpPr>
          <p:cNvPr id="6" name="Prostokąt 5"/>
          <p:cNvSpPr/>
          <p:nvPr/>
        </p:nvSpPr>
        <p:spPr>
          <a:xfrm>
            <a:off x="144382" y="798670"/>
            <a:ext cx="5723292" cy="5681503"/>
          </a:xfrm>
          <a:prstGeom prst="rect">
            <a:avLst/>
          </a:prstGeom>
        </p:spPr>
        <p:txBody>
          <a:bodyPr lIns="0" tIns="0" rIns="0" bIns="0">
            <a:noAutofit/>
          </a:bodyPr>
          <a:lstStyle/>
          <a:p>
            <a:pPr defTabSz="864017">
              <a:lnSpc>
                <a:spcPct val="125000"/>
              </a:lnSpc>
              <a:spcBef>
                <a:spcPts val="900"/>
              </a:spcBef>
              <a:buClr>
                <a:srgbClr val="FF0000"/>
              </a:buClr>
              <a:buSzPct val="100000"/>
            </a:pPr>
            <a:r>
              <a:rPr lang="en-US" sz="1400" dirty="0">
                <a:latin typeface="Uniform Condensed Light" pitchFamily="50" charset="0"/>
                <a:sym typeface="UniformCondensed-Light ☞"/>
              </a:rPr>
              <a:t>Herringbone flooring is not just about style but also about enhancing the structural and aesthetic qualities of the space it is used in.</a:t>
            </a:r>
          </a:p>
          <a:p>
            <a:pPr defTabSz="864017">
              <a:lnSpc>
                <a:spcPct val="125000"/>
              </a:lnSpc>
              <a:spcBef>
                <a:spcPts val="900"/>
              </a:spcBef>
              <a:buClr>
                <a:srgbClr val="FF0000"/>
              </a:buClr>
              <a:buSzPct val="100000"/>
            </a:pPr>
            <a:r>
              <a:rPr lang="en-US" sz="1400" b="1" dirty="0">
                <a:latin typeface="Uniform Condensed Light" pitchFamily="50" charset="0"/>
                <a:sym typeface="UniformCondensed-Light ☞"/>
              </a:rPr>
              <a:t>Benefits and Uses of Herringbone Flooring:</a:t>
            </a:r>
          </a:p>
          <a:p>
            <a:pPr defTabSz="864017">
              <a:lnSpc>
                <a:spcPct val="125000"/>
              </a:lnSpc>
              <a:spcBef>
                <a:spcPts val="900"/>
              </a:spcBef>
              <a:buClr>
                <a:srgbClr val="FF0000"/>
              </a:buClr>
              <a:buSzPct val="100000"/>
            </a:pPr>
            <a:r>
              <a:rPr lang="en-US" sz="1400" b="1" dirty="0">
                <a:latin typeface="Uniform Condensed Light" pitchFamily="50" charset="0"/>
                <a:sym typeface="UniformCondensed-Light ☞"/>
              </a:rPr>
              <a:t>Elegant and Timeless</a:t>
            </a:r>
            <a:r>
              <a:rPr lang="en-US" sz="1400" dirty="0">
                <a:latin typeface="Uniform Condensed Light" pitchFamily="50" charset="0"/>
                <a:sym typeface="UniformCondensed-Light ☞"/>
              </a:rPr>
              <a:t>: Herringbone patterns offer a sophisticated and timeless look, adding a sense of elegance to any space.</a:t>
            </a:r>
          </a:p>
          <a:p>
            <a:pPr defTabSz="864017">
              <a:lnSpc>
                <a:spcPct val="125000"/>
              </a:lnSpc>
              <a:spcBef>
                <a:spcPts val="900"/>
              </a:spcBef>
              <a:buClr>
                <a:srgbClr val="FF0000"/>
              </a:buClr>
              <a:buSzPct val="100000"/>
            </a:pPr>
            <a:r>
              <a:rPr lang="en-US" sz="1400" b="1" dirty="0">
                <a:latin typeface="Uniform Condensed Light" pitchFamily="50" charset="0"/>
                <a:sym typeface="UniformCondensed-Light ☞"/>
              </a:rPr>
              <a:t>Visual Interest</a:t>
            </a:r>
            <a:r>
              <a:rPr lang="en-US" sz="1400" dirty="0">
                <a:latin typeface="Uniform Condensed Light" pitchFamily="50" charset="0"/>
                <a:sym typeface="UniformCondensed-Light ☞"/>
              </a:rPr>
              <a:t>: The zigzag pattern creates visual interest and movement, making floors stand out.</a:t>
            </a:r>
          </a:p>
          <a:p>
            <a:pPr defTabSz="864017">
              <a:lnSpc>
                <a:spcPct val="125000"/>
              </a:lnSpc>
              <a:spcBef>
                <a:spcPts val="900"/>
              </a:spcBef>
              <a:buClr>
                <a:srgbClr val="FF0000"/>
              </a:buClr>
              <a:buSzPct val="100000"/>
            </a:pPr>
            <a:r>
              <a:rPr lang="en-US" sz="1400" b="1" dirty="0">
                <a:latin typeface="Uniform Condensed Light" pitchFamily="50" charset="0"/>
                <a:sym typeface="UniformCondensed-Light ☞"/>
              </a:rPr>
              <a:t>Room Enhancement</a:t>
            </a:r>
            <a:r>
              <a:rPr lang="en-US" sz="1400" dirty="0">
                <a:latin typeface="Uniform Condensed Light" pitchFamily="50" charset="0"/>
                <a:sym typeface="UniformCondensed-Light ☞"/>
              </a:rPr>
              <a:t>: This pattern can make small rooms appear larger and add depth to larger spaces.</a:t>
            </a:r>
          </a:p>
          <a:p>
            <a:pPr defTabSz="864017">
              <a:lnSpc>
                <a:spcPct val="125000"/>
              </a:lnSpc>
              <a:spcBef>
                <a:spcPts val="900"/>
              </a:spcBef>
              <a:buClr>
                <a:srgbClr val="FF0000"/>
              </a:buClr>
              <a:buSzPct val="100000"/>
            </a:pPr>
            <a:r>
              <a:rPr lang="en-US" sz="1400" b="1" dirty="0">
                <a:latin typeface="Uniform Condensed Light" pitchFamily="50" charset="0"/>
                <a:sym typeface="UniformCondensed-Light ☞"/>
              </a:rPr>
              <a:t>Sturdy Construction</a:t>
            </a:r>
            <a:r>
              <a:rPr lang="en-US" sz="1400" dirty="0">
                <a:latin typeface="Uniform Condensed Light" pitchFamily="50" charset="0"/>
                <a:sym typeface="UniformCondensed-Light ☞"/>
              </a:rPr>
              <a:t>: The interlocking design of the herringbone pattern can add stability and strength to the floor.</a:t>
            </a:r>
          </a:p>
          <a:p>
            <a:pPr defTabSz="864017">
              <a:lnSpc>
                <a:spcPct val="125000"/>
              </a:lnSpc>
              <a:spcBef>
                <a:spcPts val="900"/>
              </a:spcBef>
              <a:buClr>
                <a:srgbClr val="FF0000"/>
              </a:buClr>
              <a:buSzPct val="100000"/>
            </a:pPr>
            <a:r>
              <a:rPr lang="en-US" sz="1400" b="1" dirty="0">
                <a:latin typeface="Uniform Condensed Light" pitchFamily="50" charset="0"/>
                <a:sym typeface="UniformCondensed-Light ☞"/>
              </a:rPr>
              <a:t>Where Herringbone Flooring is Commonly Used:</a:t>
            </a:r>
          </a:p>
          <a:p>
            <a:pPr defTabSz="864017">
              <a:buClr>
                <a:srgbClr val="FF0000"/>
              </a:buClr>
              <a:buSzPct val="100000"/>
            </a:pPr>
            <a:r>
              <a:rPr lang="en-US" sz="1400" b="1" dirty="0">
                <a:latin typeface="Uniform Condensed Light" pitchFamily="50" charset="0"/>
                <a:sym typeface="UniformCondensed-Light ☞"/>
              </a:rPr>
              <a:t>Living Rooms</a:t>
            </a:r>
            <a:r>
              <a:rPr lang="en-US" sz="1400" dirty="0">
                <a:latin typeface="Uniform Condensed Light" pitchFamily="50" charset="0"/>
                <a:sym typeface="UniformCondensed-Light ☞"/>
              </a:rPr>
              <a:t>: Adds elegance and a focal point to the main gathering space.</a:t>
            </a:r>
          </a:p>
          <a:p>
            <a:pPr defTabSz="864017">
              <a:buClr>
                <a:srgbClr val="FF0000"/>
              </a:buClr>
              <a:buSzPct val="100000"/>
            </a:pPr>
            <a:r>
              <a:rPr lang="en-US" sz="1400" b="1" dirty="0">
                <a:latin typeface="Uniform Condensed Light" pitchFamily="50" charset="0"/>
                <a:sym typeface="UniformCondensed-Light ☞"/>
              </a:rPr>
              <a:t>Entryways and Hallways</a:t>
            </a:r>
            <a:r>
              <a:rPr lang="en-US" sz="1400" dirty="0">
                <a:latin typeface="Uniform Condensed Light" pitchFamily="50" charset="0"/>
                <a:sym typeface="UniformCondensed-Light ☞"/>
              </a:rPr>
              <a:t>: Makes a stylish first impression</a:t>
            </a:r>
          </a:p>
          <a:p>
            <a:pPr defTabSz="864017">
              <a:buClr>
                <a:srgbClr val="FF0000"/>
              </a:buClr>
              <a:buSzPct val="100000"/>
            </a:pPr>
            <a:r>
              <a:rPr lang="en-US" sz="1400" b="1" dirty="0">
                <a:latin typeface="Uniform Condensed Light" pitchFamily="50" charset="0"/>
                <a:sym typeface="UniformCondensed-Light ☞"/>
              </a:rPr>
              <a:t>Kitchens and Dining Areas</a:t>
            </a:r>
            <a:r>
              <a:rPr lang="en-US" sz="1400" dirty="0">
                <a:latin typeface="Uniform Condensed Light" pitchFamily="50" charset="0"/>
                <a:sym typeface="UniformCondensed-Light ☞"/>
              </a:rPr>
              <a:t>: Offers a chic and clean look that can be both modern and classic.</a:t>
            </a:r>
          </a:p>
          <a:p>
            <a:pPr defTabSz="864017">
              <a:buClr>
                <a:srgbClr val="FF0000"/>
              </a:buClr>
              <a:buSzPct val="100000"/>
            </a:pPr>
            <a:r>
              <a:rPr lang="en-US" sz="1400" b="1" dirty="0">
                <a:latin typeface="Uniform Condensed Light" pitchFamily="50" charset="0"/>
                <a:sym typeface="UniformCondensed-Light ☞"/>
              </a:rPr>
              <a:t>Bedrooms</a:t>
            </a:r>
            <a:r>
              <a:rPr lang="en-US" sz="1400" dirty="0">
                <a:latin typeface="Uniform Condensed Light" pitchFamily="50" charset="0"/>
                <a:sym typeface="UniformCondensed-Light ☞"/>
              </a:rPr>
              <a:t>: Adds warmth and a cozy feel.</a:t>
            </a:r>
          </a:p>
          <a:p>
            <a:pPr defTabSz="864017">
              <a:buClr>
                <a:srgbClr val="FF0000"/>
              </a:buClr>
              <a:buSzPct val="100000"/>
            </a:pPr>
            <a:r>
              <a:rPr lang="en-US" sz="1400" b="1" dirty="0">
                <a:latin typeface="Uniform Condensed Light" pitchFamily="50" charset="0"/>
                <a:sym typeface="UniformCondensed-Light ☞"/>
              </a:rPr>
              <a:t>Commercial Spaces</a:t>
            </a:r>
            <a:r>
              <a:rPr lang="en-US" sz="1400" dirty="0">
                <a:latin typeface="Uniform Condensed Light" pitchFamily="50" charset="0"/>
                <a:sym typeface="UniformCondensed-Light ☞"/>
              </a:rPr>
              <a:t>: Frequently used in boutique stores, hotels, and restaurants for a high-end look.</a:t>
            </a:r>
          </a:p>
          <a:p>
            <a:pPr defTabSz="864017">
              <a:lnSpc>
                <a:spcPct val="125000"/>
              </a:lnSpc>
              <a:spcBef>
                <a:spcPts val="900"/>
              </a:spcBef>
              <a:buClr>
                <a:srgbClr val="FF0000"/>
              </a:buClr>
              <a:buSzPct val="100000"/>
            </a:pPr>
            <a:endParaRPr lang="en-GB" sz="1400" dirty="0">
              <a:latin typeface="Uniform Condensed Light" pitchFamily="50" charset="0"/>
              <a:sym typeface="UniformCondensed-Light ☞"/>
            </a:endParaRPr>
          </a:p>
        </p:txBody>
      </p:sp>
      <p:pic>
        <p:nvPicPr>
          <p:cNvPr id="1026" name="Picture 2" descr="Latte 15mm Herringbone Flooring – Eastern Flooring Centre">
            <a:extLst>
              <a:ext uri="{FF2B5EF4-FFF2-40B4-BE49-F238E27FC236}">
                <a16:creationId xmlns:a16="http://schemas.microsoft.com/office/drawing/2014/main" id="{74547147-2425-7A48-55E7-4196C6DF23A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5213"/>
          <a:stretch/>
        </p:blipFill>
        <p:spPr bwMode="auto">
          <a:xfrm>
            <a:off x="5795608" y="-1"/>
            <a:ext cx="5723292" cy="6480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791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ymbol zastępczy tekstu 3">
            <a:extLst>
              <a:ext uri="{FF2B5EF4-FFF2-40B4-BE49-F238E27FC236}">
                <a16:creationId xmlns:a16="http://schemas.microsoft.com/office/drawing/2014/main" id="{A979A80E-3C18-4671-818B-D1888A169EB1}"/>
              </a:ext>
            </a:extLst>
          </p:cNvPr>
          <p:cNvSpPr txBox="1">
            <a:spLocks/>
          </p:cNvSpPr>
          <p:nvPr/>
        </p:nvSpPr>
        <p:spPr>
          <a:xfrm>
            <a:off x="230813" y="251712"/>
            <a:ext cx="10082212" cy="1346200"/>
          </a:xfrm>
          <a:prstGeom prst="rect">
            <a:avLst/>
          </a:prstGeom>
        </p:spPr>
        <p:txBody>
          <a:bodyPr vert="horz" lIns="91440" tIns="45720" rIns="91440" bIns="45720" rtlCol="0">
            <a:normAutofit/>
          </a:bodyPr>
          <a:lstStyle>
            <a:defPPr>
              <a:defRPr lang="pl-PL"/>
            </a:defPPr>
            <a:lvl1pPr indent="0" defTabSz="863973">
              <a:spcBef>
                <a:spcPct val="20000"/>
              </a:spcBef>
              <a:buFont typeface="Arial" pitchFamily="34" charset="0"/>
              <a:buNone/>
              <a:defRPr sz="3600" b="1" cap="all">
                <a:latin typeface="Uniform Extra Cond Medium" panose="02000000000000000000" pitchFamily="50" charset="0"/>
                <a:ea typeface="Calibri"/>
                <a:cs typeface="Calibri"/>
              </a:defRPr>
            </a:lvl1pPr>
            <a:lvl2pPr marL="701978" indent="-269991" defTabSz="863973">
              <a:spcBef>
                <a:spcPct val="20000"/>
              </a:spcBef>
              <a:buFont typeface="Arial" pitchFamily="34" charset="0"/>
              <a:buChar char="–"/>
              <a:defRPr sz="2646"/>
            </a:lvl2pPr>
            <a:lvl3pPr marL="1079967" indent="-215993" defTabSz="863973">
              <a:spcBef>
                <a:spcPct val="20000"/>
              </a:spcBef>
              <a:buFont typeface="Arial" pitchFamily="34" charset="0"/>
              <a:buChar char="•"/>
              <a:defRPr sz="2268"/>
            </a:lvl3pPr>
            <a:lvl4pPr marL="1511953" indent="-215993" defTabSz="863973">
              <a:spcBef>
                <a:spcPct val="20000"/>
              </a:spcBef>
              <a:buFont typeface="Arial" pitchFamily="34" charset="0"/>
              <a:buChar char="–"/>
              <a:defRPr sz="1890"/>
            </a:lvl4pPr>
            <a:lvl5pPr marL="1943940" indent="-215993" defTabSz="863973">
              <a:spcBef>
                <a:spcPct val="20000"/>
              </a:spcBef>
              <a:buFont typeface="Arial" pitchFamily="34" charset="0"/>
              <a:buChar char="»"/>
              <a:defRPr sz="1890"/>
            </a:lvl5pPr>
            <a:lvl6pPr marL="2375926" indent="-215993" defTabSz="863973">
              <a:spcBef>
                <a:spcPct val="20000"/>
              </a:spcBef>
              <a:buFont typeface="Arial" pitchFamily="34" charset="0"/>
              <a:buChar char="•"/>
              <a:defRPr sz="1890"/>
            </a:lvl6pPr>
            <a:lvl7pPr marL="2807913" indent="-215993" defTabSz="863973">
              <a:spcBef>
                <a:spcPct val="20000"/>
              </a:spcBef>
              <a:buFont typeface="Arial" pitchFamily="34" charset="0"/>
              <a:buChar char="•"/>
              <a:defRPr sz="1890"/>
            </a:lvl7pPr>
            <a:lvl8pPr marL="3239900" indent="-215993" defTabSz="863973">
              <a:spcBef>
                <a:spcPct val="20000"/>
              </a:spcBef>
              <a:buFont typeface="Arial" pitchFamily="34" charset="0"/>
              <a:buChar char="•"/>
              <a:defRPr sz="1890"/>
            </a:lvl8pPr>
            <a:lvl9pPr marL="3671886" indent="-215993" defTabSz="863973">
              <a:spcBef>
                <a:spcPct val="20000"/>
              </a:spcBef>
              <a:buFont typeface="Arial" pitchFamily="34" charset="0"/>
              <a:buChar char="•"/>
              <a:defRPr sz="1890"/>
            </a:lvl9pPr>
          </a:lstStyle>
          <a:p>
            <a:r>
              <a:rPr lang="en-IN" b="0" dirty="0">
                <a:sym typeface="UniformExtraCondensed-Medium ☞"/>
              </a:rPr>
              <a:t>Main features</a:t>
            </a:r>
            <a:endParaRPr lang="pl-PL" b="0" dirty="0">
              <a:sym typeface="UniformExtraCondensed-Medium ☞"/>
            </a:endParaRPr>
          </a:p>
        </p:txBody>
      </p:sp>
      <p:grpSp>
        <p:nvGrpSpPr>
          <p:cNvPr id="9" name="Group 8">
            <a:extLst>
              <a:ext uri="{FF2B5EF4-FFF2-40B4-BE49-F238E27FC236}">
                <a16:creationId xmlns:a16="http://schemas.microsoft.com/office/drawing/2014/main" id="{3AA1F6C7-1014-346A-DF32-427AAD369664}"/>
              </a:ext>
            </a:extLst>
          </p:cNvPr>
          <p:cNvGrpSpPr/>
          <p:nvPr/>
        </p:nvGrpSpPr>
        <p:grpSpPr>
          <a:xfrm>
            <a:off x="399940" y="1161895"/>
            <a:ext cx="648071" cy="690075"/>
            <a:chOff x="685237" y="1840109"/>
            <a:chExt cx="648071" cy="690075"/>
          </a:xfrm>
        </p:grpSpPr>
        <p:pic>
          <p:nvPicPr>
            <p:cNvPr id="8" name="Picture 7">
              <a:extLst>
                <a:ext uri="{FF2B5EF4-FFF2-40B4-BE49-F238E27FC236}">
                  <a16:creationId xmlns:a16="http://schemas.microsoft.com/office/drawing/2014/main" id="{7E1BCEA8-5DBE-5C83-9283-8739DED78902}"/>
                </a:ext>
              </a:extLst>
            </p:cNvPr>
            <p:cNvPicPr>
              <a:picLocks noChangeAspect="1"/>
            </p:cNvPicPr>
            <p:nvPr/>
          </p:nvPicPr>
          <p:blipFill rotWithShape="1">
            <a:blip r:embed="rId2"/>
            <a:srcRect l="87505" t="6563" r="985" b="11414"/>
            <a:stretch/>
          </p:blipFill>
          <p:spPr>
            <a:xfrm>
              <a:off x="685237" y="1840109"/>
              <a:ext cx="648071" cy="690075"/>
            </a:xfrm>
            <a:prstGeom prst="rect">
              <a:avLst/>
            </a:prstGeom>
          </p:spPr>
        </p:pic>
        <p:pic>
          <p:nvPicPr>
            <p:cNvPr id="14" name="Picture 9" descr="\\10.8.8.108\marketing\MARKETING TEAM\PREZENTACJA_COMPANY\ikony_pojedyncze\01_267.png">
              <a:extLst>
                <a:ext uri="{FF2B5EF4-FFF2-40B4-BE49-F238E27FC236}">
                  <a16:creationId xmlns:a16="http://schemas.microsoft.com/office/drawing/2014/main" id="{39F72C24-19FF-43F8-A415-F3B7ED9B5F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335" y="1929106"/>
              <a:ext cx="579053" cy="579053"/>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Shape 34">
            <a:extLst>
              <a:ext uri="{FF2B5EF4-FFF2-40B4-BE49-F238E27FC236}">
                <a16:creationId xmlns:a16="http://schemas.microsoft.com/office/drawing/2014/main" id="{935D7A08-6E75-47F4-8764-E8D965A29BC6}"/>
              </a:ext>
            </a:extLst>
          </p:cNvPr>
          <p:cNvSpPr txBox="1">
            <a:spLocks/>
          </p:cNvSpPr>
          <p:nvPr/>
        </p:nvSpPr>
        <p:spPr>
          <a:xfrm>
            <a:off x="1205875" y="1254977"/>
            <a:ext cx="3674970" cy="5012888"/>
          </a:xfrm>
          <a:prstGeom prst="rect">
            <a:avLst/>
          </a:prstGeom>
        </p:spPr>
        <p:txBody>
          <a:bodyPr vert="horz" lIns="0" tIns="0" rIns="0" bIns="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74" marR="11999" indent="0" algn="just" defTabSz="791877" fontAlgn="base">
              <a:spcBef>
                <a:spcPts val="756"/>
              </a:spcBef>
              <a:buClr>
                <a:srgbClr val="E80808"/>
              </a:buClr>
              <a:buNone/>
              <a:defRPr sz="1800"/>
            </a:pPr>
            <a:endParaRPr lang="en-IN"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r>
              <a:rPr lang="en-IN" sz="1400" dirty="0">
                <a:latin typeface="Uniform Condensed" panose="02000000000000000000" pitchFamily="50" charset="0"/>
                <a:sym typeface="Calibri"/>
              </a:rPr>
              <a:t>Quick and </a:t>
            </a:r>
            <a:r>
              <a:rPr lang="pl-PL" sz="1400" dirty="0">
                <a:latin typeface="Uniform Condensed" panose="02000000000000000000" pitchFamily="50" charset="0"/>
                <a:sym typeface="Calibri"/>
              </a:rPr>
              <a:t>Easy </a:t>
            </a:r>
            <a:r>
              <a:rPr lang="en-IN" sz="1400" dirty="0">
                <a:latin typeface="Uniform Condensed" panose="02000000000000000000" pitchFamily="50" charset="0"/>
                <a:sym typeface="Calibri"/>
              </a:rPr>
              <a:t>Installation</a:t>
            </a:r>
            <a:r>
              <a:rPr lang="pl-PL" sz="1400" dirty="0">
                <a:latin typeface="Uniform Condensed" panose="02000000000000000000" pitchFamily="50" charset="0"/>
                <a:sym typeface="Calibri"/>
              </a:rPr>
              <a:t>.</a:t>
            </a:r>
          </a:p>
          <a:p>
            <a:pPr marL="251707" marR="11999" indent="-244432" algn="just" defTabSz="791877" fontAlgn="base">
              <a:spcBef>
                <a:spcPts val="756"/>
              </a:spcBef>
              <a:buClr>
                <a:srgbClr val="E80808"/>
              </a:buClr>
              <a:buFont typeface="Helvetica"/>
              <a:buChar char="—"/>
              <a:defRPr sz="1800"/>
            </a:pPr>
            <a:endParaRPr lang="pl-PL"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r>
              <a:rPr lang="en-IN" sz="1400" dirty="0">
                <a:latin typeface="Uniform Condensed" panose="02000000000000000000" pitchFamily="50" charset="0"/>
              </a:rPr>
              <a:t>Levelling Unevenness</a:t>
            </a:r>
          </a:p>
          <a:p>
            <a:pPr marL="7274" marR="11999" indent="0" algn="just" defTabSz="791877" fontAlgn="base">
              <a:spcBef>
                <a:spcPts val="756"/>
              </a:spcBef>
              <a:buClr>
                <a:srgbClr val="E80808"/>
              </a:buClr>
              <a:buNone/>
              <a:defRPr sz="1800"/>
            </a:pPr>
            <a:endParaRPr lang="pl-PL"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r>
              <a:rPr lang="en-IN" sz="1400" dirty="0">
                <a:latin typeface="Uniform Condensed" panose="02000000000000000000" pitchFamily="50" charset="0"/>
                <a:sym typeface="Calibri"/>
              </a:rPr>
              <a:t>                   Unilin lock technology</a:t>
            </a:r>
            <a:r>
              <a:rPr lang="pl-PL" sz="1400" dirty="0">
                <a:latin typeface="Uniform Condensed" panose="02000000000000000000" pitchFamily="50" charset="0"/>
                <a:sym typeface="Calibri"/>
              </a:rPr>
              <a:t> </a:t>
            </a:r>
            <a:endParaRPr lang="en-IN"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endParaRPr lang="en-IN"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endParaRPr lang="en-IN"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endParaRPr lang="en-IN"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endParaRPr lang="pl-PL"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endParaRPr lang="pl-PL"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r>
              <a:rPr lang="en-IN" sz="1400" dirty="0">
                <a:latin typeface="Uniform Condensed" panose="02000000000000000000" pitchFamily="50" charset="0"/>
                <a:sym typeface="Calibri"/>
              </a:rPr>
              <a:t>Water - resistant</a:t>
            </a:r>
            <a:endParaRPr lang="en-GB"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endParaRPr lang="en-GB"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r>
              <a:rPr lang="en-IN" sz="1400" dirty="0">
                <a:latin typeface="Uniform Condensed" panose="02000000000000000000" pitchFamily="50" charset="0"/>
                <a:sym typeface="Calibri"/>
              </a:rPr>
              <a:t>Stain Resistant</a:t>
            </a:r>
          </a:p>
          <a:p>
            <a:pPr marL="7274" marR="11999" indent="0" algn="just" defTabSz="791877" fontAlgn="base">
              <a:spcBef>
                <a:spcPts val="756"/>
              </a:spcBef>
              <a:buClr>
                <a:srgbClr val="E80808"/>
              </a:buClr>
              <a:buNone/>
              <a:defRPr sz="1800"/>
            </a:pPr>
            <a:endParaRPr lang="en-IN"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r>
              <a:rPr lang="en-IN" sz="1400" dirty="0">
                <a:latin typeface="Uniform Condensed" panose="02000000000000000000" pitchFamily="50" charset="0"/>
                <a:sym typeface="Calibri"/>
              </a:rPr>
              <a:t>15 Years Warranty - Residential</a:t>
            </a:r>
            <a:endParaRPr lang="pl-PL"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endParaRPr lang="pl-PL"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endParaRPr lang="pl-PL" sz="1400" dirty="0">
              <a:latin typeface="Uniform Condensed" panose="02000000000000000000" pitchFamily="50" charset="0"/>
              <a:sym typeface="Calibri"/>
            </a:endParaRPr>
          </a:p>
          <a:p>
            <a:pPr marL="7274" marR="11999" indent="0" algn="just" defTabSz="791877" fontAlgn="base">
              <a:spcBef>
                <a:spcPts val="756"/>
              </a:spcBef>
              <a:buClr>
                <a:srgbClr val="E80808"/>
              </a:buClr>
              <a:buNone/>
              <a:defRPr sz="1800"/>
            </a:pPr>
            <a:endParaRPr lang="en-GB" sz="1400" dirty="0">
              <a:latin typeface="Uniform Condensed" panose="02000000000000000000" pitchFamily="50" charset="0"/>
              <a:sym typeface="Calibri"/>
            </a:endParaRPr>
          </a:p>
        </p:txBody>
      </p:sp>
      <p:pic>
        <p:nvPicPr>
          <p:cNvPr id="2" name="Picture 2" descr="Stone Finish SPC Plank Flooring, Thickness: 4mm">
            <a:extLst>
              <a:ext uri="{FF2B5EF4-FFF2-40B4-BE49-F238E27FC236}">
                <a16:creationId xmlns:a16="http://schemas.microsoft.com/office/drawing/2014/main" id="{46EA8FC6-B03A-89B8-D8C2-A25A0FF246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3150"/>
          <a:stretch/>
        </p:blipFill>
        <p:spPr bwMode="auto">
          <a:xfrm>
            <a:off x="4395323" y="1024816"/>
            <a:ext cx="7125859" cy="54643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0259A2C-5650-D334-1E6B-BF973EC6527F}"/>
              </a:ext>
            </a:extLst>
          </p:cNvPr>
          <p:cNvPicPr>
            <a:picLocks noChangeAspect="1"/>
          </p:cNvPicPr>
          <p:nvPr/>
        </p:nvPicPr>
        <p:blipFill rotWithShape="1">
          <a:blip r:embed="rId2"/>
          <a:srcRect l="53136" t="10302" r="34607" b="5351"/>
          <a:stretch/>
        </p:blipFill>
        <p:spPr>
          <a:xfrm>
            <a:off x="358850" y="5627740"/>
            <a:ext cx="689161" cy="708691"/>
          </a:xfrm>
          <a:prstGeom prst="rect">
            <a:avLst/>
          </a:prstGeom>
        </p:spPr>
      </p:pic>
      <p:pic>
        <p:nvPicPr>
          <p:cNvPr id="6" name="Picture 5">
            <a:extLst>
              <a:ext uri="{FF2B5EF4-FFF2-40B4-BE49-F238E27FC236}">
                <a16:creationId xmlns:a16="http://schemas.microsoft.com/office/drawing/2014/main" id="{F624B90A-0C0B-6509-9DA2-6F70B1BABEAC}"/>
              </a:ext>
            </a:extLst>
          </p:cNvPr>
          <p:cNvPicPr>
            <a:picLocks noChangeAspect="1"/>
          </p:cNvPicPr>
          <p:nvPr/>
        </p:nvPicPr>
        <p:blipFill rotWithShape="1">
          <a:blip r:embed="rId2"/>
          <a:srcRect l="2829" t="13695" r="86255" b="11844"/>
          <a:stretch/>
        </p:blipFill>
        <p:spPr>
          <a:xfrm>
            <a:off x="400026" y="4965183"/>
            <a:ext cx="579053" cy="590180"/>
          </a:xfrm>
          <a:prstGeom prst="rect">
            <a:avLst/>
          </a:prstGeom>
        </p:spPr>
      </p:pic>
      <p:pic>
        <p:nvPicPr>
          <p:cNvPr id="7" name="Picture 6">
            <a:extLst>
              <a:ext uri="{FF2B5EF4-FFF2-40B4-BE49-F238E27FC236}">
                <a16:creationId xmlns:a16="http://schemas.microsoft.com/office/drawing/2014/main" id="{493AA4C4-28EF-22C2-971B-5293B40D1F56}"/>
              </a:ext>
            </a:extLst>
          </p:cNvPr>
          <p:cNvPicPr>
            <a:picLocks noChangeAspect="1"/>
          </p:cNvPicPr>
          <p:nvPr/>
        </p:nvPicPr>
        <p:blipFill rotWithShape="1">
          <a:blip r:embed="rId2"/>
          <a:srcRect l="87505" t="6563" r="985" b="11414"/>
          <a:stretch/>
        </p:blipFill>
        <p:spPr>
          <a:xfrm>
            <a:off x="400026" y="1975602"/>
            <a:ext cx="648071" cy="690075"/>
          </a:xfrm>
          <a:prstGeom prst="rect">
            <a:avLst/>
          </a:prstGeom>
        </p:spPr>
      </p:pic>
      <p:pic>
        <p:nvPicPr>
          <p:cNvPr id="11" name="Picture 10">
            <a:extLst>
              <a:ext uri="{FF2B5EF4-FFF2-40B4-BE49-F238E27FC236}">
                <a16:creationId xmlns:a16="http://schemas.microsoft.com/office/drawing/2014/main" id="{DE4C962E-8A63-918A-F506-140D682F5517}"/>
              </a:ext>
            </a:extLst>
          </p:cNvPr>
          <p:cNvPicPr>
            <a:picLocks noChangeAspect="1"/>
          </p:cNvPicPr>
          <p:nvPr/>
        </p:nvPicPr>
        <p:blipFill rotWithShape="1">
          <a:blip r:embed="rId2"/>
          <a:srcRect l="19280" t="16392" r="68998" b="7894"/>
          <a:stretch/>
        </p:blipFill>
        <p:spPr>
          <a:xfrm>
            <a:off x="375452" y="4259710"/>
            <a:ext cx="655958" cy="633096"/>
          </a:xfrm>
          <a:prstGeom prst="rect">
            <a:avLst/>
          </a:prstGeom>
        </p:spPr>
      </p:pic>
      <p:pic>
        <p:nvPicPr>
          <p:cNvPr id="23" name="Picture 22">
            <a:extLst>
              <a:ext uri="{FF2B5EF4-FFF2-40B4-BE49-F238E27FC236}">
                <a16:creationId xmlns:a16="http://schemas.microsoft.com/office/drawing/2014/main" id="{7320554F-E602-3D3D-6981-20EC06D12A49}"/>
              </a:ext>
            </a:extLst>
          </p:cNvPr>
          <p:cNvPicPr>
            <a:picLocks noChangeAspect="1"/>
          </p:cNvPicPr>
          <p:nvPr/>
        </p:nvPicPr>
        <p:blipFill rotWithShape="1">
          <a:blip r:embed="rId5"/>
          <a:srcRect l="1037" t="7277" r="53127" b="7385"/>
          <a:stretch/>
        </p:blipFill>
        <p:spPr>
          <a:xfrm>
            <a:off x="390426" y="2757200"/>
            <a:ext cx="1481301" cy="629389"/>
          </a:xfrm>
          <a:prstGeom prst="rect">
            <a:avLst/>
          </a:prstGeom>
        </p:spPr>
      </p:pic>
      <p:pic>
        <p:nvPicPr>
          <p:cNvPr id="25" name="Picture 24">
            <a:extLst>
              <a:ext uri="{FF2B5EF4-FFF2-40B4-BE49-F238E27FC236}">
                <a16:creationId xmlns:a16="http://schemas.microsoft.com/office/drawing/2014/main" id="{6BDFC81D-90D8-42EF-E4CD-52494960F4EC}"/>
              </a:ext>
            </a:extLst>
          </p:cNvPr>
          <p:cNvPicPr>
            <a:picLocks noChangeAspect="1"/>
          </p:cNvPicPr>
          <p:nvPr/>
        </p:nvPicPr>
        <p:blipFill rotWithShape="1">
          <a:blip r:embed="rId5"/>
          <a:srcRect l="52454" t="8515" r="1695" b="9319"/>
          <a:stretch/>
        </p:blipFill>
        <p:spPr>
          <a:xfrm>
            <a:off x="384614" y="3489567"/>
            <a:ext cx="1481074" cy="603081"/>
          </a:xfrm>
          <a:prstGeom prst="rect">
            <a:avLst/>
          </a:prstGeom>
        </p:spPr>
      </p:pic>
    </p:spTree>
    <p:extLst>
      <p:ext uri="{BB962C8B-B14F-4D97-AF65-F5344CB8AC3E}">
        <p14:creationId xmlns:p14="http://schemas.microsoft.com/office/powerpoint/2010/main" val="82169860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9B466D-B66E-E180-79E0-D5718B9CD76D}"/>
              </a:ext>
            </a:extLst>
          </p:cNvPr>
          <p:cNvPicPr>
            <a:picLocks noChangeAspect="1"/>
          </p:cNvPicPr>
          <p:nvPr/>
        </p:nvPicPr>
        <p:blipFill>
          <a:blip r:embed="rId2"/>
          <a:stretch>
            <a:fillRect/>
          </a:stretch>
        </p:blipFill>
        <p:spPr>
          <a:xfrm>
            <a:off x="6767562" y="2519421"/>
            <a:ext cx="3709733" cy="1051683"/>
          </a:xfrm>
          <a:prstGeom prst="rect">
            <a:avLst/>
          </a:prstGeom>
        </p:spPr>
      </p:pic>
      <p:pic>
        <p:nvPicPr>
          <p:cNvPr id="8" name="Picture 7">
            <a:extLst>
              <a:ext uri="{FF2B5EF4-FFF2-40B4-BE49-F238E27FC236}">
                <a16:creationId xmlns:a16="http://schemas.microsoft.com/office/drawing/2014/main" id="{3742DF6A-3682-A3E7-8CCA-F942A132E5D1}"/>
              </a:ext>
            </a:extLst>
          </p:cNvPr>
          <p:cNvPicPr>
            <a:picLocks noChangeAspect="1"/>
          </p:cNvPicPr>
          <p:nvPr/>
        </p:nvPicPr>
        <p:blipFill>
          <a:blip r:embed="rId3"/>
          <a:stretch>
            <a:fillRect/>
          </a:stretch>
        </p:blipFill>
        <p:spPr>
          <a:xfrm>
            <a:off x="3527202" y="4248199"/>
            <a:ext cx="3678196" cy="1014521"/>
          </a:xfrm>
          <a:prstGeom prst="rect">
            <a:avLst/>
          </a:prstGeom>
        </p:spPr>
      </p:pic>
      <p:pic>
        <p:nvPicPr>
          <p:cNvPr id="9" name="Picture 8">
            <a:extLst>
              <a:ext uri="{FF2B5EF4-FFF2-40B4-BE49-F238E27FC236}">
                <a16:creationId xmlns:a16="http://schemas.microsoft.com/office/drawing/2014/main" id="{28B692BC-C96F-57B8-9581-9F403C3345B1}"/>
              </a:ext>
            </a:extLst>
          </p:cNvPr>
          <p:cNvPicPr>
            <a:picLocks noChangeAspect="1"/>
          </p:cNvPicPr>
          <p:nvPr/>
        </p:nvPicPr>
        <p:blipFill>
          <a:blip r:embed="rId4"/>
          <a:stretch>
            <a:fillRect/>
          </a:stretch>
        </p:blipFill>
        <p:spPr>
          <a:xfrm>
            <a:off x="502866" y="2495281"/>
            <a:ext cx="3726244" cy="1032842"/>
          </a:xfrm>
          <a:prstGeom prst="rect">
            <a:avLst/>
          </a:prstGeom>
        </p:spPr>
      </p:pic>
      <p:sp>
        <p:nvSpPr>
          <p:cNvPr id="11" name="pole tekstowe 127">
            <a:extLst>
              <a:ext uri="{FF2B5EF4-FFF2-40B4-BE49-F238E27FC236}">
                <a16:creationId xmlns:a16="http://schemas.microsoft.com/office/drawing/2014/main" id="{1DA1B996-B56D-482B-04CB-9D08FB799347}"/>
              </a:ext>
            </a:extLst>
          </p:cNvPr>
          <p:cNvSpPr txBox="1"/>
          <p:nvPr/>
        </p:nvSpPr>
        <p:spPr>
          <a:xfrm>
            <a:off x="2823346" y="3545403"/>
            <a:ext cx="1322315" cy="261610"/>
          </a:xfrm>
          <a:prstGeom prst="rect">
            <a:avLst/>
          </a:prstGeom>
          <a:noFill/>
        </p:spPr>
        <p:txBody>
          <a:bodyPr wrap="square" rtlCol="0">
            <a:spAutoFit/>
          </a:bodyPr>
          <a:lstStyle/>
          <a:p>
            <a:pPr algn="r"/>
            <a:r>
              <a:rPr lang="en-IN" sz="1100" b="1" dirty="0">
                <a:solidFill>
                  <a:srgbClr val="000000"/>
                </a:solidFill>
                <a:latin typeface="Uniform Condensed" panose="02000000000000000000" pitchFamily="50" charset="0"/>
              </a:rPr>
              <a:t>GOLDEN OAK</a:t>
            </a:r>
            <a:endParaRPr lang="en-GB" sz="1100" b="1" dirty="0">
              <a:solidFill>
                <a:srgbClr val="000000"/>
              </a:solidFill>
              <a:latin typeface="Uniform Condensed" panose="02000000000000000000" pitchFamily="50" charset="0"/>
            </a:endParaRPr>
          </a:p>
        </p:txBody>
      </p:sp>
      <p:sp>
        <p:nvSpPr>
          <p:cNvPr id="12" name="Symbol zastępczy tekstu 3">
            <a:extLst>
              <a:ext uri="{FF2B5EF4-FFF2-40B4-BE49-F238E27FC236}">
                <a16:creationId xmlns:a16="http://schemas.microsoft.com/office/drawing/2014/main" id="{9392F063-995E-5FD3-DF70-0F5B75CE1B21}"/>
              </a:ext>
            </a:extLst>
          </p:cNvPr>
          <p:cNvSpPr txBox="1">
            <a:spLocks/>
          </p:cNvSpPr>
          <p:nvPr/>
        </p:nvSpPr>
        <p:spPr>
          <a:xfrm>
            <a:off x="286842" y="143743"/>
            <a:ext cx="10082212" cy="1346200"/>
          </a:xfrm>
          <a:prstGeom prst="rect">
            <a:avLst/>
          </a:prstGeom>
        </p:spPr>
        <p:txBody>
          <a:bodyPr vert="horz" lIns="91440" tIns="45720" rIns="91440" bIns="45720" rtlCol="0">
            <a:normAutofit/>
          </a:bodyPr>
          <a:lstStyle>
            <a:defPPr>
              <a:defRPr lang="pl-PL"/>
            </a:defPPr>
            <a:lvl1pPr indent="0" defTabSz="863973">
              <a:spcBef>
                <a:spcPct val="20000"/>
              </a:spcBef>
              <a:buFont typeface="Arial" pitchFamily="34" charset="0"/>
              <a:buNone/>
              <a:defRPr sz="3600" b="1" cap="all">
                <a:latin typeface="Uniform Extra Cond Medium" panose="02000000000000000000" pitchFamily="50" charset="0"/>
                <a:ea typeface="Calibri"/>
                <a:cs typeface="Calibri"/>
              </a:defRPr>
            </a:lvl1pPr>
            <a:lvl2pPr marL="701978" indent="-269991" defTabSz="863973">
              <a:spcBef>
                <a:spcPct val="20000"/>
              </a:spcBef>
              <a:buFont typeface="Arial" pitchFamily="34" charset="0"/>
              <a:buChar char="–"/>
              <a:defRPr sz="2646"/>
            </a:lvl2pPr>
            <a:lvl3pPr marL="1079967" indent="-215993" defTabSz="863973">
              <a:spcBef>
                <a:spcPct val="20000"/>
              </a:spcBef>
              <a:buFont typeface="Arial" pitchFamily="34" charset="0"/>
              <a:buChar char="•"/>
              <a:defRPr sz="2268"/>
            </a:lvl3pPr>
            <a:lvl4pPr marL="1511953" indent="-215993" defTabSz="863973">
              <a:spcBef>
                <a:spcPct val="20000"/>
              </a:spcBef>
              <a:buFont typeface="Arial" pitchFamily="34" charset="0"/>
              <a:buChar char="–"/>
              <a:defRPr sz="1890"/>
            </a:lvl4pPr>
            <a:lvl5pPr marL="1943940" indent="-215993" defTabSz="863973">
              <a:spcBef>
                <a:spcPct val="20000"/>
              </a:spcBef>
              <a:buFont typeface="Arial" pitchFamily="34" charset="0"/>
              <a:buChar char="»"/>
              <a:defRPr sz="1890"/>
            </a:lvl5pPr>
            <a:lvl6pPr marL="2375926" indent="-215993" defTabSz="863973">
              <a:spcBef>
                <a:spcPct val="20000"/>
              </a:spcBef>
              <a:buFont typeface="Arial" pitchFamily="34" charset="0"/>
              <a:buChar char="•"/>
              <a:defRPr sz="1890"/>
            </a:lvl6pPr>
            <a:lvl7pPr marL="2807913" indent="-215993" defTabSz="863973">
              <a:spcBef>
                <a:spcPct val="20000"/>
              </a:spcBef>
              <a:buFont typeface="Arial" pitchFamily="34" charset="0"/>
              <a:buChar char="•"/>
              <a:defRPr sz="1890"/>
            </a:lvl7pPr>
            <a:lvl8pPr marL="3239900" indent="-215993" defTabSz="863973">
              <a:spcBef>
                <a:spcPct val="20000"/>
              </a:spcBef>
              <a:buFont typeface="Arial" pitchFamily="34" charset="0"/>
              <a:buChar char="•"/>
              <a:defRPr sz="1890"/>
            </a:lvl8pPr>
            <a:lvl9pPr marL="3671886" indent="-215993" defTabSz="863973">
              <a:spcBef>
                <a:spcPct val="20000"/>
              </a:spcBef>
              <a:buFont typeface="Arial" pitchFamily="34" charset="0"/>
              <a:buChar char="•"/>
              <a:defRPr sz="1890"/>
            </a:lvl9pPr>
          </a:lstStyle>
          <a:p>
            <a:r>
              <a:rPr lang="en-IN" b="0" dirty="0">
                <a:sym typeface="UniformExtraCondensed-Medium ☞"/>
              </a:rPr>
              <a:t>COLLECTIONS</a:t>
            </a:r>
            <a:endParaRPr lang="pl-PL" b="0" dirty="0">
              <a:sym typeface="UniformExtraCondensed-Medium ☞"/>
            </a:endParaRPr>
          </a:p>
        </p:txBody>
      </p:sp>
      <p:sp>
        <p:nvSpPr>
          <p:cNvPr id="13" name="pole tekstowe 16">
            <a:extLst>
              <a:ext uri="{FF2B5EF4-FFF2-40B4-BE49-F238E27FC236}">
                <a16:creationId xmlns:a16="http://schemas.microsoft.com/office/drawing/2014/main" id="{E4C5C9D0-E708-67DD-B8D8-52D77159F908}"/>
              </a:ext>
            </a:extLst>
          </p:cNvPr>
          <p:cNvSpPr txBox="1"/>
          <p:nvPr/>
        </p:nvSpPr>
        <p:spPr>
          <a:xfrm>
            <a:off x="5529791" y="5253920"/>
            <a:ext cx="1675607" cy="261610"/>
          </a:xfrm>
          <a:prstGeom prst="rect">
            <a:avLst/>
          </a:prstGeom>
          <a:noFill/>
        </p:spPr>
        <p:txBody>
          <a:bodyPr wrap="square" rtlCol="0">
            <a:spAutoFit/>
          </a:bodyPr>
          <a:lstStyle/>
          <a:p>
            <a:pPr algn="r"/>
            <a:r>
              <a:rPr lang="en-IN" sz="1100" b="1" dirty="0">
                <a:solidFill>
                  <a:srgbClr val="000000"/>
                </a:solidFill>
                <a:latin typeface="Uniform Condensed" panose="02000000000000000000" pitchFamily="50" charset="0"/>
              </a:rPr>
              <a:t>IMPERIAL OAK</a:t>
            </a:r>
            <a:endParaRPr lang="en-GB" sz="1100" b="1" dirty="0">
              <a:solidFill>
                <a:srgbClr val="000000"/>
              </a:solidFill>
              <a:latin typeface="Uniform Condensed" panose="02000000000000000000" pitchFamily="50" charset="0"/>
            </a:endParaRPr>
          </a:p>
        </p:txBody>
      </p:sp>
      <p:sp>
        <p:nvSpPr>
          <p:cNvPr id="19" name="pole tekstowe 127">
            <a:extLst>
              <a:ext uri="{FF2B5EF4-FFF2-40B4-BE49-F238E27FC236}">
                <a16:creationId xmlns:a16="http://schemas.microsoft.com/office/drawing/2014/main" id="{4B66996C-0A85-CD3D-D962-2DF0171F77CD}"/>
              </a:ext>
            </a:extLst>
          </p:cNvPr>
          <p:cNvSpPr txBox="1"/>
          <p:nvPr/>
        </p:nvSpPr>
        <p:spPr>
          <a:xfrm>
            <a:off x="9147588" y="3528123"/>
            <a:ext cx="1322315" cy="261610"/>
          </a:xfrm>
          <a:prstGeom prst="rect">
            <a:avLst/>
          </a:prstGeom>
          <a:noFill/>
        </p:spPr>
        <p:txBody>
          <a:bodyPr wrap="square" rtlCol="0">
            <a:spAutoFit/>
          </a:bodyPr>
          <a:lstStyle/>
          <a:p>
            <a:pPr algn="r"/>
            <a:r>
              <a:rPr lang="en-IN" sz="1100" b="1" dirty="0">
                <a:solidFill>
                  <a:srgbClr val="000000"/>
                </a:solidFill>
                <a:latin typeface="Uniform Condensed" panose="02000000000000000000" pitchFamily="50" charset="0"/>
              </a:rPr>
              <a:t>WALNUT OAK</a:t>
            </a:r>
            <a:endParaRPr lang="en-GB" sz="1100" b="1" dirty="0">
              <a:solidFill>
                <a:srgbClr val="000000"/>
              </a:solidFill>
              <a:latin typeface="Uniform Condensed" panose="02000000000000000000" pitchFamily="50" charset="0"/>
            </a:endParaRPr>
          </a:p>
        </p:txBody>
      </p:sp>
    </p:spTree>
    <p:extLst>
      <p:ext uri="{BB962C8B-B14F-4D97-AF65-F5344CB8AC3E}">
        <p14:creationId xmlns:p14="http://schemas.microsoft.com/office/powerpoint/2010/main" val="780015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85D2F9-8A10-B01A-DA0B-875188483DA0}"/>
              </a:ext>
            </a:extLst>
          </p:cNvPr>
          <p:cNvPicPr>
            <a:picLocks noChangeAspect="1"/>
          </p:cNvPicPr>
          <p:nvPr/>
        </p:nvPicPr>
        <p:blipFill>
          <a:blip r:embed="rId2"/>
          <a:stretch>
            <a:fillRect/>
          </a:stretch>
        </p:blipFill>
        <p:spPr>
          <a:xfrm>
            <a:off x="430858" y="403608"/>
            <a:ext cx="10126554" cy="5289414"/>
          </a:xfrm>
          <a:prstGeom prst="rect">
            <a:avLst/>
          </a:prstGeom>
        </p:spPr>
      </p:pic>
      <p:pic>
        <p:nvPicPr>
          <p:cNvPr id="6" name="Picture 5">
            <a:extLst>
              <a:ext uri="{FF2B5EF4-FFF2-40B4-BE49-F238E27FC236}">
                <a16:creationId xmlns:a16="http://schemas.microsoft.com/office/drawing/2014/main" id="{E563915C-20CF-8D45-3682-866F4C1B4D88}"/>
              </a:ext>
            </a:extLst>
          </p:cNvPr>
          <p:cNvPicPr>
            <a:picLocks noChangeAspect="1"/>
          </p:cNvPicPr>
          <p:nvPr/>
        </p:nvPicPr>
        <p:blipFill>
          <a:blip r:embed="rId3"/>
          <a:stretch>
            <a:fillRect/>
          </a:stretch>
        </p:blipFill>
        <p:spPr>
          <a:xfrm>
            <a:off x="7022673" y="4608239"/>
            <a:ext cx="896266" cy="914483"/>
          </a:xfrm>
          <a:prstGeom prst="rect">
            <a:avLst/>
          </a:prstGeom>
        </p:spPr>
      </p:pic>
      <p:pic>
        <p:nvPicPr>
          <p:cNvPr id="7" name="Picture 6">
            <a:extLst>
              <a:ext uri="{FF2B5EF4-FFF2-40B4-BE49-F238E27FC236}">
                <a16:creationId xmlns:a16="http://schemas.microsoft.com/office/drawing/2014/main" id="{847D6608-7BA2-5539-F5D5-7F4570C64756}"/>
              </a:ext>
            </a:extLst>
          </p:cNvPr>
          <p:cNvPicPr>
            <a:picLocks noChangeAspect="1"/>
          </p:cNvPicPr>
          <p:nvPr/>
        </p:nvPicPr>
        <p:blipFill>
          <a:blip r:embed="rId4"/>
          <a:stretch>
            <a:fillRect/>
          </a:stretch>
        </p:blipFill>
        <p:spPr>
          <a:xfrm>
            <a:off x="8711778" y="4608239"/>
            <a:ext cx="910720" cy="914483"/>
          </a:xfrm>
          <a:prstGeom prst="rect">
            <a:avLst/>
          </a:prstGeom>
        </p:spPr>
      </p:pic>
    </p:spTree>
    <p:extLst>
      <p:ext uri="{BB962C8B-B14F-4D97-AF65-F5344CB8AC3E}">
        <p14:creationId xmlns:p14="http://schemas.microsoft.com/office/powerpoint/2010/main" val="289120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2">
            <a:extLst>
              <a:ext uri="{FF2B5EF4-FFF2-40B4-BE49-F238E27FC236}">
                <a16:creationId xmlns:a16="http://schemas.microsoft.com/office/drawing/2014/main" id="{C825352A-8D14-0738-20CA-5487650B7A60}"/>
              </a:ext>
            </a:extLst>
          </p:cNvPr>
          <p:cNvSpPr/>
          <p:nvPr/>
        </p:nvSpPr>
        <p:spPr>
          <a:xfrm>
            <a:off x="358850" y="107089"/>
            <a:ext cx="9177528" cy="972758"/>
          </a:xfrm>
          <a:prstGeom prst="rect">
            <a:avLst/>
          </a:prstGeom>
        </p:spPr>
        <p:txBody>
          <a:bodyPr vert="horz" lIns="91440" tIns="45720" rIns="91440" bIns="45720" rtlCol="0">
            <a:normAutofit/>
          </a:bodyPr>
          <a:lstStyle/>
          <a:p>
            <a:pPr defTabSz="863973">
              <a:spcBef>
                <a:spcPct val="20000"/>
              </a:spcBef>
            </a:pPr>
            <a:r>
              <a:rPr lang="en-GB" sz="3600" cap="all" dirty="0">
                <a:latin typeface="Uniform Extra Cond Medium" panose="02000000000000000000" pitchFamily="50" charset="0"/>
                <a:ea typeface="Calibri"/>
                <a:cs typeface="Calibri"/>
              </a:rPr>
              <a:t>MOST IMPORTANT FLOOR PARAMETERS</a:t>
            </a:r>
          </a:p>
        </p:txBody>
      </p:sp>
      <p:sp>
        <p:nvSpPr>
          <p:cNvPr id="5" name="Prostokąt 4">
            <a:extLst>
              <a:ext uri="{FF2B5EF4-FFF2-40B4-BE49-F238E27FC236}">
                <a16:creationId xmlns:a16="http://schemas.microsoft.com/office/drawing/2014/main" id="{DA55E84F-2716-7928-510A-C29B0AB86D80}"/>
              </a:ext>
            </a:extLst>
          </p:cNvPr>
          <p:cNvSpPr/>
          <p:nvPr/>
        </p:nvSpPr>
        <p:spPr>
          <a:xfrm>
            <a:off x="9342120" y="6006147"/>
            <a:ext cx="1179576" cy="121920"/>
          </a:xfrm>
          <a:prstGeom prst="rect">
            <a:avLst/>
          </a:prstGeom>
        </p:spPr>
        <p:txBody>
          <a:bodyPr wrap="none" lIns="0" tIns="0" rIns="0" bIns="0">
            <a:noAutofit/>
          </a:bodyPr>
          <a:lstStyle/>
          <a:p>
            <a:r>
              <a:rPr lang="en-GB" sz="800">
                <a:latin typeface="Calibri"/>
              </a:rPr>
              <a:t>All rights reserved</a:t>
            </a:r>
          </a:p>
        </p:txBody>
      </p:sp>
      <p:sp>
        <p:nvSpPr>
          <p:cNvPr id="6" name="Prostokąt 5">
            <a:extLst>
              <a:ext uri="{FF2B5EF4-FFF2-40B4-BE49-F238E27FC236}">
                <a16:creationId xmlns:a16="http://schemas.microsoft.com/office/drawing/2014/main" id="{D9FCD69E-4C42-9CEA-92C5-E016C3887362}"/>
              </a:ext>
            </a:extLst>
          </p:cNvPr>
          <p:cNvSpPr/>
          <p:nvPr/>
        </p:nvSpPr>
        <p:spPr>
          <a:xfrm>
            <a:off x="9067800" y="5868987"/>
            <a:ext cx="1179576" cy="4267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aphicFrame>
        <p:nvGraphicFramePr>
          <p:cNvPr id="7" name="Tabela 8">
            <a:extLst>
              <a:ext uri="{FF2B5EF4-FFF2-40B4-BE49-F238E27FC236}">
                <a16:creationId xmlns:a16="http://schemas.microsoft.com/office/drawing/2014/main" id="{057C32CD-545A-2DC8-6831-9E9668BDACF9}"/>
              </a:ext>
            </a:extLst>
          </p:cNvPr>
          <p:cNvGraphicFramePr>
            <a:graphicFrameLocks noGrp="1"/>
          </p:cNvGraphicFramePr>
          <p:nvPr>
            <p:extLst>
              <p:ext uri="{D42A27DB-BD31-4B8C-83A1-F6EECF244321}">
                <p14:modId xmlns:p14="http://schemas.microsoft.com/office/powerpoint/2010/main" val="3357161312"/>
              </p:ext>
            </p:extLst>
          </p:nvPr>
        </p:nvGraphicFramePr>
        <p:xfrm>
          <a:off x="790898" y="704266"/>
          <a:ext cx="9937104" cy="5258256"/>
        </p:xfrm>
        <a:graphic>
          <a:graphicData uri="http://schemas.openxmlformats.org/drawingml/2006/table">
            <a:tbl>
              <a:tblPr firstRow="1" firstCol="1" bandRow="1">
                <a:tableStyleId>{5C22544A-7EE6-4342-B048-85BDC9FD1C3A}</a:tableStyleId>
              </a:tblPr>
              <a:tblGrid>
                <a:gridCol w="2831471">
                  <a:extLst>
                    <a:ext uri="{9D8B030D-6E8A-4147-A177-3AD203B41FA5}">
                      <a16:colId xmlns:a16="http://schemas.microsoft.com/office/drawing/2014/main" val="2194813766"/>
                    </a:ext>
                  </a:extLst>
                </a:gridCol>
                <a:gridCol w="7105633">
                  <a:extLst>
                    <a:ext uri="{9D8B030D-6E8A-4147-A177-3AD203B41FA5}">
                      <a16:colId xmlns:a16="http://schemas.microsoft.com/office/drawing/2014/main" val="3921169354"/>
                    </a:ext>
                  </a:extLst>
                </a:gridCol>
              </a:tblGrid>
              <a:tr h="321510">
                <a:tc>
                  <a:txBody>
                    <a:bodyPr/>
                    <a:lstStyle/>
                    <a:p>
                      <a:pPr algn="ctr">
                        <a:lnSpc>
                          <a:spcPct val="107000"/>
                        </a:lnSpc>
                      </a:pPr>
                      <a:r>
                        <a:rPr lang="pl-PL" sz="1600" dirty="0">
                          <a:effectLst/>
                          <a:latin typeface="Uniform Condensed Light" panose="02000000000000000000" pitchFamily="50" charset="0"/>
                        </a:rPr>
                        <a:t>Total thickness</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a:lnSpc>
                          <a:spcPct val="107000"/>
                        </a:lnSpc>
                      </a:pPr>
                      <a:r>
                        <a:rPr lang="en-IN" sz="1600" dirty="0">
                          <a:effectLst/>
                          <a:latin typeface="Uniform Condensed Light" panose="02000000000000000000" pitchFamily="50" charset="0"/>
                        </a:rPr>
                        <a:t>4</a:t>
                      </a:r>
                      <a:r>
                        <a:rPr lang="pl-PL" sz="1600" dirty="0">
                          <a:effectLst/>
                          <a:latin typeface="Uniform Condensed Light" panose="02000000000000000000" pitchFamily="50" charset="0"/>
                        </a:rPr>
                        <a:t> mm</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410836500"/>
                  </a:ext>
                </a:extLst>
              </a:tr>
              <a:tr h="321510">
                <a:tc>
                  <a:txBody>
                    <a:bodyPr/>
                    <a:lstStyle/>
                    <a:p>
                      <a:pPr algn="ctr">
                        <a:lnSpc>
                          <a:spcPct val="107000"/>
                        </a:lnSpc>
                      </a:pPr>
                      <a:r>
                        <a:rPr lang="en-US" sz="1600" dirty="0">
                          <a:effectLst/>
                          <a:latin typeface="Uniform Condensed Light" panose="02000000000000000000" pitchFamily="50" charset="0"/>
                        </a:rPr>
                        <a:t>Thickness of the wear layer</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a:lnSpc>
                          <a:spcPct val="107000"/>
                        </a:lnSpc>
                      </a:pPr>
                      <a:r>
                        <a:rPr lang="pl-PL" sz="1600" dirty="0">
                          <a:effectLst/>
                          <a:latin typeface="Uniform Condensed Light" panose="02000000000000000000" pitchFamily="50" charset="0"/>
                        </a:rPr>
                        <a:t>0,</a:t>
                      </a:r>
                      <a:r>
                        <a:rPr lang="en-IN" sz="1600" dirty="0">
                          <a:effectLst/>
                          <a:latin typeface="Uniform Condensed Light" panose="02000000000000000000" pitchFamily="50" charset="0"/>
                        </a:rPr>
                        <a:t>3</a:t>
                      </a:r>
                      <a:r>
                        <a:rPr lang="pl-PL" sz="1600" dirty="0">
                          <a:effectLst/>
                          <a:latin typeface="Uniform Condensed Light" panose="02000000000000000000" pitchFamily="50" charset="0"/>
                        </a:rPr>
                        <a:t> mm</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86124502"/>
                  </a:ext>
                </a:extLst>
              </a:tr>
              <a:tr h="390035">
                <a:tc>
                  <a:txBody>
                    <a:bodyPr/>
                    <a:lstStyle/>
                    <a:p>
                      <a:pPr algn="ctr">
                        <a:lnSpc>
                          <a:spcPct val="107000"/>
                        </a:lnSpc>
                      </a:pPr>
                      <a:r>
                        <a:rPr lang="pl-PL" sz="1600">
                          <a:effectLst/>
                          <a:latin typeface="Uniform Condensed Light" panose="02000000000000000000" pitchFamily="50" charset="0"/>
                        </a:rPr>
                        <a:t>Lock</a:t>
                      </a:r>
                      <a:endParaRPr lang="pl-PL" sz="160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a:lnSpc>
                          <a:spcPct val="107000"/>
                        </a:lnSpc>
                      </a:pPr>
                      <a:r>
                        <a:rPr lang="en-IN" sz="1600" dirty="0">
                          <a:effectLst/>
                          <a:latin typeface="Uniform Condensed Light" panose="02000000000000000000" pitchFamily="50" charset="0"/>
                        </a:rPr>
                        <a:t>UNILIN LOCK TECHNOLOGY</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64942199"/>
                  </a:ext>
                </a:extLst>
              </a:tr>
              <a:tr h="321510">
                <a:tc>
                  <a:txBody>
                    <a:bodyPr/>
                    <a:lstStyle/>
                    <a:p>
                      <a:pPr algn="ctr">
                        <a:lnSpc>
                          <a:spcPct val="107000"/>
                        </a:lnSpc>
                      </a:pPr>
                      <a:r>
                        <a:rPr lang="pl-PL" sz="1600">
                          <a:effectLst/>
                          <a:latin typeface="Uniform Condensed Light" panose="02000000000000000000" pitchFamily="50" charset="0"/>
                        </a:rPr>
                        <a:t>Packaging</a:t>
                      </a:r>
                      <a:endParaRPr lang="pl-PL" sz="160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a:lnSpc>
                          <a:spcPct val="107000"/>
                        </a:lnSpc>
                      </a:pPr>
                      <a:r>
                        <a:rPr lang="en-US" sz="1600" dirty="0">
                          <a:effectLst/>
                          <a:latin typeface="Uniform Condensed Light" panose="02000000000000000000" pitchFamily="50" charset="0"/>
                        </a:rPr>
                        <a:t>2.63 m² (650x150) 27 tiles (PACK A AND PACK B)</a:t>
                      </a:r>
                      <a:endParaRPr lang="pl-PL" sz="1600" dirty="0">
                        <a:effectLst/>
                        <a:latin typeface="Uniform Condensed Light" panose="02000000000000000000" pitchFamily="50"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85170988"/>
                  </a:ext>
                </a:extLst>
              </a:tr>
              <a:tr h="321510">
                <a:tc>
                  <a:txBody>
                    <a:bodyPr/>
                    <a:lstStyle/>
                    <a:p>
                      <a:pPr algn="ctr">
                        <a:lnSpc>
                          <a:spcPct val="107000"/>
                        </a:lnSpc>
                      </a:pPr>
                      <a:r>
                        <a:rPr lang="en-IN" sz="1600" b="0" i="0" u="none" strike="noStrike" kern="1200" baseline="0" dirty="0">
                          <a:solidFill>
                            <a:schemeClr val="lt1"/>
                          </a:solidFill>
                          <a:latin typeface="Uniform Condensed Light" panose="02000000000000000000" pitchFamily="50" charset="0"/>
                          <a:ea typeface="+mn-ea"/>
                          <a:cs typeface="+mn-cs"/>
                        </a:rPr>
                        <a:t>Film appearance</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a:lnSpc>
                          <a:spcPct val="107000"/>
                        </a:lnSpc>
                      </a:pPr>
                      <a:r>
                        <a:rPr lang="en-IN" sz="1600" b="0" i="0" u="none" strike="noStrike" kern="1200" baseline="0" dirty="0">
                          <a:solidFill>
                            <a:schemeClr val="dk1"/>
                          </a:solidFill>
                          <a:latin typeface="Uniform Condensed Light" panose="02000000000000000000" pitchFamily="50" charset="0"/>
                          <a:ea typeface="+mn-ea"/>
                          <a:cs typeface="+mn-cs"/>
                        </a:rPr>
                        <a:t>No scratches, No tears</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13324068"/>
                  </a:ext>
                </a:extLst>
              </a:tr>
              <a:tr h="321510">
                <a:tc>
                  <a:txBody>
                    <a:bodyPr/>
                    <a:lstStyle/>
                    <a:p>
                      <a:pPr algn="ctr">
                        <a:lnSpc>
                          <a:spcPct val="107000"/>
                        </a:lnSpc>
                      </a:pPr>
                      <a:r>
                        <a:rPr lang="en-IN" sz="1600" b="0" i="0" u="none" strike="noStrike" kern="1200" baseline="0" dirty="0">
                          <a:solidFill>
                            <a:schemeClr val="lt1"/>
                          </a:solidFill>
                          <a:latin typeface="Uniform Condensed Light" panose="02000000000000000000" pitchFamily="50" charset="0"/>
                          <a:ea typeface="+mn-ea"/>
                          <a:cs typeface="+mn-cs"/>
                        </a:rPr>
                        <a:t>Surface scratch</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a:r>
                        <a:rPr lang="en-IN" sz="1600" b="0" i="0" u="none" strike="noStrike" kern="1200" baseline="0" dirty="0">
                          <a:solidFill>
                            <a:schemeClr val="dk1"/>
                          </a:solidFill>
                          <a:latin typeface="Uniform Condensed Light" panose="02000000000000000000" pitchFamily="50" charset="0"/>
                          <a:ea typeface="+mn-ea"/>
                          <a:cs typeface="+mn-cs"/>
                        </a:rPr>
                        <a:t>≤2000g</a:t>
                      </a:r>
                    </a:p>
                    <a:p>
                      <a:pPr algn="ctr"/>
                      <a:r>
                        <a:rPr lang="en-IN" sz="1600" b="0" i="0" u="none" strike="noStrike" kern="1200" baseline="0" dirty="0">
                          <a:solidFill>
                            <a:schemeClr val="dk1"/>
                          </a:solidFill>
                          <a:latin typeface="Uniform Condensed Light" panose="02000000000000000000" pitchFamily="50" charset="0"/>
                          <a:ea typeface="+mn-ea"/>
                          <a:cs typeface="+mn-cs"/>
                        </a:rPr>
                        <a:t>No scratches</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16402586"/>
                  </a:ext>
                </a:extLst>
              </a:tr>
              <a:tr h="321510">
                <a:tc>
                  <a:txBody>
                    <a:bodyPr/>
                    <a:lstStyle/>
                    <a:p>
                      <a:pPr algn="ctr">
                        <a:lnSpc>
                          <a:spcPct val="107000"/>
                        </a:lnSpc>
                      </a:pPr>
                      <a:r>
                        <a:rPr lang="en-IN" sz="1600" b="0" i="0" u="none" strike="noStrike" kern="1200" baseline="0" dirty="0">
                          <a:solidFill>
                            <a:schemeClr val="lt1"/>
                          </a:solidFill>
                          <a:latin typeface="Uniform Condensed Light" panose="02000000000000000000" pitchFamily="50" charset="0"/>
                          <a:ea typeface="+mn-ea"/>
                          <a:cs typeface="+mn-cs"/>
                        </a:rPr>
                        <a:t>Gloss</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a:lnSpc>
                          <a:spcPct val="107000"/>
                        </a:lnSpc>
                      </a:pPr>
                      <a:r>
                        <a:rPr lang="en-IN" sz="1600" b="0" i="0" u="none" strike="noStrike" kern="1200" baseline="0" dirty="0">
                          <a:solidFill>
                            <a:schemeClr val="dk1"/>
                          </a:solidFill>
                          <a:latin typeface="Uniform Condensed Light" panose="02000000000000000000" pitchFamily="50" charset="0"/>
                          <a:ea typeface="+mn-ea"/>
                          <a:cs typeface="+mn-cs"/>
                        </a:rPr>
                        <a:t>4-8 (Gu)</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13757632"/>
                  </a:ext>
                </a:extLst>
              </a:tr>
              <a:tr h="321510">
                <a:tc>
                  <a:txBody>
                    <a:bodyPr/>
                    <a:lstStyle/>
                    <a:p>
                      <a:pPr algn="ctr">
                        <a:lnSpc>
                          <a:spcPct val="107000"/>
                        </a:lnSpc>
                      </a:pPr>
                      <a:r>
                        <a:rPr lang="en-IN" sz="1600" b="0" i="0" u="none" strike="noStrike" kern="1200" baseline="0" dirty="0">
                          <a:solidFill>
                            <a:schemeClr val="lt1"/>
                          </a:solidFill>
                          <a:latin typeface="Uniform Condensed Light" panose="02000000000000000000" pitchFamily="50" charset="0"/>
                          <a:ea typeface="+mn-ea"/>
                          <a:cs typeface="+mn-cs"/>
                        </a:rPr>
                        <a:t>Profile </a:t>
                      </a:r>
                      <a:r>
                        <a:rPr lang="en-IN" sz="1600" b="0" i="0" u="none" strike="noStrike" kern="1200" baseline="0" dirty="0" err="1">
                          <a:solidFill>
                            <a:schemeClr val="lt1"/>
                          </a:solidFill>
                          <a:latin typeface="Uniform Condensed Light" panose="02000000000000000000" pitchFamily="50" charset="0"/>
                          <a:ea typeface="+mn-ea"/>
                          <a:cs typeface="+mn-cs"/>
                        </a:rPr>
                        <a:t>acuracy</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a:r>
                        <a:rPr lang="en-IN" sz="1600" b="0" i="0" u="none" strike="noStrike" kern="1200" baseline="0" dirty="0">
                          <a:solidFill>
                            <a:schemeClr val="dk1"/>
                          </a:solidFill>
                          <a:latin typeface="Uniform Condensed Light" panose="02000000000000000000" pitchFamily="50" charset="0"/>
                          <a:ea typeface="+mn-ea"/>
                          <a:cs typeface="+mn-cs"/>
                        </a:rPr>
                        <a:t>- Smooth, flat cuts</a:t>
                      </a:r>
                    </a:p>
                    <a:p>
                      <a:pPr algn="ctr"/>
                      <a:r>
                        <a:rPr lang="en-IN" sz="1600" b="0" i="0" u="none" strike="noStrike" kern="1200" baseline="0" dirty="0">
                          <a:solidFill>
                            <a:schemeClr val="dk1"/>
                          </a:solidFill>
                          <a:latin typeface="Uniform Condensed Light" panose="02000000000000000000" pitchFamily="50" charset="0"/>
                          <a:ea typeface="+mn-ea"/>
                          <a:cs typeface="+mn-cs"/>
                        </a:rPr>
                        <a:t>- No excess plastic</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68993473"/>
                  </a:ext>
                </a:extLst>
              </a:tr>
              <a:tr h="321510">
                <a:tc>
                  <a:txBody>
                    <a:bodyPr/>
                    <a:lstStyle/>
                    <a:p>
                      <a:pPr algn="ctr"/>
                      <a:r>
                        <a:rPr lang="en-IN" sz="1600" b="0" i="0" u="none" strike="noStrike" kern="1200" baseline="0" dirty="0">
                          <a:solidFill>
                            <a:schemeClr val="lt1"/>
                          </a:solidFill>
                          <a:latin typeface="Uniform Condensed Light" panose="02000000000000000000" pitchFamily="50" charset="0"/>
                          <a:ea typeface="+mn-ea"/>
                          <a:cs typeface="+mn-cs"/>
                        </a:rPr>
                        <a:t>Residual</a:t>
                      </a:r>
                    </a:p>
                    <a:p>
                      <a:pPr algn="ctr"/>
                      <a:r>
                        <a:rPr lang="en-IN" sz="1600" b="0" i="0" u="none" strike="noStrike" kern="1200" baseline="0" dirty="0">
                          <a:solidFill>
                            <a:schemeClr val="lt1"/>
                          </a:solidFill>
                          <a:latin typeface="Uniform Condensed Light" panose="02000000000000000000" pitchFamily="50" charset="0"/>
                          <a:ea typeface="+mn-ea"/>
                          <a:cs typeface="+mn-cs"/>
                        </a:rPr>
                        <a:t>indentation</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a:lnSpc>
                          <a:spcPct val="107000"/>
                        </a:lnSpc>
                      </a:pPr>
                      <a:r>
                        <a:rPr lang="en-IN" sz="1600" b="0" i="0" u="none" strike="noStrike" kern="1200" baseline="0" dirty="0">
                          <a:solidFill>
                            <a:schemeClr val="dk1"/>
                          </a:solidFill>
                          <a:latin typeface="Uniform Condensed Light" panose="02000000000000000000" pitchFamily="50" charset="0"/>
                          <a:ea typeface="+mn-ea"/>
                          <a:cs typeface="+mn-cs"/>
                        </a:rPr>
                        <a:t>ASTM F1914 Max: s 3%</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4764261"/>
                  </a:ext>
                </a:extLst>
              </a:tr>
              <a:tr h="321510">
                <a:tc>
                  <a:txBody>
                    <a:bodyPr/>
                    <a:lstStyle/>
                    <a:p>
                      <a:pPr algn="ctr">
                        <a:lnSpc>
                          <a:spcPct val="107000"/>
                        </a:lnSpc>
                      </a:pPr>
                      <a:r>
                        <a:rPr lang="en-IN" sz="1600" b="0" i="0" u="none" strike="noStrike" kern="1200" baseline="0" dirty="0">
                          <a:solidFill>
                            <a:schemeClr val="lt1"/>
                          </a:solidFill>
                          <a:latin typeface="Uniform Condensed Light" panose="02000000000000000000" pitchFamily="50" charset="0"/>
                          <a:ea typeface="+mn-ea"/>
                          <a:cs typeface="+mn-cs"/>
                        </a:rPr>
                        <a:t>Locking strength</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a:lnSpc>
                          <a:spcPct val="107000"/>
                        </a:lnSpc>
                      </a:pPr>
                      <a:r>
                        <a:rPr lang="en-IN" sz="1600" b="0" i="0" u="none" strike="noStrike" kern="1200" baseline="0" dirty="0">
                          <a:solidFill>
                            <a:schemeClr val="dk1"/>
                          </a:solidFill>
                          <a:latin typeface="Uniform Condensed Light" panose="02000000000000000000" pitchFamily="50" charset="0"/>
                          <a:ea typeface="+mn-ea"/>
                          <a:cs typeface="+mn-cs"/>
                        </a:rPr>
                        <a:t>Tensile strength 30mm (2 110N)</a:t>
                      </a:r>
                    </a:p>
                    <a:p>
                      <a:pPr algn="ctr">
                        <a:lnSpc>
                          <a:spcPct val="107000"/>
                        </a:lnSpc>
                      </a:pPr>
                      <a:r>
                        <a:rPr lang="en-US" sz="1600" b="0" i="0" u="none" strike="noStrike" kern="1200" baseline="0" dirty="0">
                          <a:solidFill>
                            <a:schemeClr val="dk1"/>
                          </a:solidFill>
                          <a:latin typeface="Uniform Condensed Light" panose="02000000000000000000" pitchFamily="50" charset="0"/>
                          <a:ea typeface="+mn-ea"/>
                          <a:cs typeface="+mn-cs"/>
                        </a:rPr>
                        <a:t>Flexural strength 15mm (23 N)</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08535091"/>
                  </a:ext>
                </a:extLst>
              </a:tr>
              <a:tr h="321510">
                <a:tc>
                  <a:txBody>
                    <a:bodyPr/>
                    <a:lstStyle/>
                    <a:p>
                      <a:pPr algn="ctr"/>
                      <a:r>
                        <a:rPr lang="en-IN" sz="1600" b="0" i="0" u="none" strike="noStrike" kern="1200" baseline="0" dirty="0">
                          <a:solidFill>
                            <a:schemeClr val="lt1"/>
                          </a:solidFill>
                          <a:latin typeface="Uniform Condensed Light" panose="02000000000000000000" pitchFamily="50" charset="0"/>
                          <a:ea typeface="+mn-ea"/>
                          <a:cs typeface="+mn-cs"/>
                        </a:rPr>
                        <a:t>Dimension</a:t>
                      </a:r>
                    </a:p>
                    <a:p>
                      <a:pPr algn="ctr"/>
                      <a:r>
                        <a:rPr lang="en-IN" sz="1600" b="0" i="0" u="none" strike="noStrike" kern="1200" baseline="0" dirty="0">
                          <a:solidFill>
                            <a:schemeClr val="lt1"/>
                          </a:solidFill>
                          <a:latin typeface="Uniform Condensed Light" panose="02000000000000000000" pitchFamily="50" charset="0"/>
                          <a:ea typeface="+mn-ea"/>
                          <a:cs typeface="+mn-cs"/>
                        </a:rPr>
                        <a:t>Stability</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a:r>
                        <a:rPr lang="en-IN" sz="1600" b="0" i="0" u="none" strike="noStrike" kern="1200" baseline="0" dirty="0">
                          <a:solidFill>
                            <a:schemeClr val="dk1"/>
                          </a:solidFill>
                          <a:latin typeface="Uniform Condensed Light" panose="02000000000000000000" pitchFamily="50" charset="0"/>
                          <a:ea typeface="+mn-ea"/>
                          <a:cs typeface="+mn-cs"/>
                        </a:rPr>
                        <a:t>ISO 23999 </a:t>
                      </a:r>
                      <a:r>
                        <a:rPr lang="en-US" sz="1600" b="0" i="0" u="none" strike="noStrike" kern="1200" baseline="0" dirty="0">
                          <a:solidFill>
                            <a:schemeClr val="dk1"/>
                          </a:solidFill>
                          <a:latin typeface="Uniform Condensed Light" panose="02000000000000000000" pitchFamily="50" charset="0"/>
                          <a:ea typeface="+mn-ea"/>
                          <a:cs typeface="+mn-cs"/>
                        </a:rPr>
                        <a:t>Dry 80C for 6 hours</a:t>
                      </a:r>
                    </a:p>
                    <a:p>
                      <a:pPr algn="ctr"/>
                      <a:r>
                        <a:rPr lang="en-IN" sz="1600" b="0" i="0" u="none" strike="noStrike" kern="1200" baseline="0" dirty="0">
                          <a:solidFill>
                            <a:schemeClr val="dk1"/>
                          </a:solidFill>
                          <a:latin typeface="Uniform Condensed Light" panose="02000000000000000000" pitchFamily="50" charset="0"/>
                          <a:ea typeface="+mn-ea"/>
                          <a:cs typeface="+mn-cs"/>
                        </a:rPr>
                        <a:t>Max s 0.17%</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51456898"/>
                  </a:ext>
                </a:extLst>
              </a:tr>
              <a:tr h="321510">
                <a:tc>
                  <a:txBody>
                    <a:bodyPr/>
                    <a:lstStyle/>
                    <a:p>
                      <a:pPr algn="ctr"/>
                      <a:r>
                        <a:rPr lang="en-IN" sz="1600" b="0" i="0" u="none" strike="noStrike" kern="1200" baseline="0" dirty="0">
                          <a:solidFill>
                            <a:schemeClr val="lt1"/>
                          </a:solidFill>
                          <a:latin typeface="Uniform Condensed Light" panose="02000000000000000000" pitchFamily="50" charset="0"/>
                          <a:ea typeface="+mn-ea"/>
                          <a:cs typeface="+mn-cs"/>
                        </a:rPr>
                        <a:t>Abrasion (wear</a:t>
                      </a:r>
                    </a:p>
                    <a:p>
                      <a:pPr algn="ctr"/>
                      <a:r>
                        <a:rPr lang="en-IN" sz="1600" b="0" i="0" u="none" strike="noStrike" kern="1200" baseline="0" dirty="0">
                          <a:solidFill>
                            <a:schemeClr val="lt1"/>
                          </a:solidFill>
                          <a:latin typeface="Uniform Condensed Light" panose="02000000000000000000" pitchFamily="50" charset="0"/>
                          <a:ea typeface="+mn-ea"/>
                          <a:cs typeface="+mn-cs"/>
                        </a:rPr>
                        <a:t>layer 0.3mm )</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a:r>
                        <a:rPr lang="en-IN" sz="1600" b="0" i="0" u="none" strike="noStrike" kern="1200" baseline="0" dirty="0">
                          <a:solidFill>
                            <a:schemeClr val="dk1"/>
                          </a:solidFill>
                          <a:latin typeface="Uniform Condensed Light" panose="02000000000000000000" pitchFamily="50" charset="0"/>
                          <a:ea typeface="+mn-ea"/>
                          <a:cs typeface="+mn-cs"/>
                        </a:rPr>
                        <a:t>ASTM D4060-Abrasion resistance tester Mac 4500Rev</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91968409"/>
                  </a:ext>
                </a:extLst>
              </a:tr>
              <a:tr h="321510">
                <a:tc>
                  <a:txBody>
                    <a:bodyPr/>
                    <a:lstStyle/>
                    <a:p>
                      <a:pPr algn="ctr">
                        <a:lnSpc>
                          <a:spcPct val="107000"/>
                        </a:lnSpc>
                      </a:pPr>
                      <a:r>
                        <a:rPr lang="pl-PL" sz="1600" dirty="0">
                          <a:effectLst/>
                          <a:latin typeface="Uniform Condensed Light" panose="02000000000000000000" pitchFamily="50" charset="0"/>
                        </a:rPr>
                        <a:t>Warranty residential use</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50000"/>
                      </a:schemeClr>
                    </a:solidFill>
                  </a:tcPr>
                </a:tc>
                <a:tc>
                  <a:txBody>
                    <a:bodyPr/>
                    <a:lstStyle/>
                    <a:p>
                      <a:pPr algn="ctr">
                        <a:lnSpc>
                          <a:spcPct val="107000"/>
                        </a:lnSpc>
                      </a:pPr>
                      <a:r>
                        <a:rPr lang="en-IN" sz="1600" dirty="0">
                          <a:effectLst/>
                          <a:latin typeface="Uniform Condensed Light" panose="02000000000000000000" pitchFamily="50" charset="0"/>
                        </a:rPr>
                        <a:t>15</a:t>
                      </a:r>
                      <a:r>
                        <a:rPr lang="pl-PL" sz="1600" dirty="0">
                          <a:effectLst/>
                          <a:latin typeface="Uniform Condensed Light" panose="02000000000000000000" pitchFamily="50" charset="0"/>
                        </a:rPr>
                        <a:t> years</a:t>
                      </a:r>
                      <a:endParaRPr lang="pl-PL" sz="1600" dirty="0">
                        <a:effectLst/>
                        <a:latin typeface="Uniform Condensed Light" panose="02000000000000000000" pitchFamily="50" charset="0"/>
                        <a:ea typeface="Calibri" panose="020F0502020204030204" pitchFamily="34" charset="0"/>
                        <a:cs typeface="Times New Roman" panose="02020603050405020304" pitchFamily="18" charset="0"/>
                      </a:endParaRPr>
                    </a:p>
                  </a:txBody>
                  <a:tcPr marL="50049" marR="50049"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59315354"/>
                  </a:ext>
                </a:extLst>
              </a:tr>
            </a:tbl>
          </a:graphicData>
        </a:graphic>
      </p:graphicFrame>
    </p:spTree>
    <p:extLst>
      <p:ext uri="{BB962C8B-B14F-4D97-AF65-F5344CB8AC3E}">
        <p14:creationId xmlns:p14="http://schemas.microsoft.com/office/powerpoint/2010/main" val="1163482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ostokąt 4"/>
          <p:cNvSpPr/>
          <p:nvPr/>
        </p:nvSpPr>
        <p:spPr>
          <a:xfrm>
            <a:off x="9342120" y="6006147"/>
            <a:ext cx="1179576" cy="121920"/>
          </a:xfrm>
          <a:prstGeom prst="rect">
            <a:avLst/>
          </a:prstGeom>
        </p:spPr>
        <p:txBody>
          <a:bodyPr wrap="none" lIns="0" tIns="0" rIns="0" bIns="0">
            <a:noAutofit/>
          </a:bodyPr>
          <a:lstStyle/>
          <a:p>
            <a:r>
              <a:rPr lang="en-GB" sz="800">
                <a:latin typeface="Calibri"/>
              </a:rPr>
              <a:t>All rights reserved</a:t>
            </a:r>
          </a:p>
        </p:txBody>
      </p:sp>
      <p:sp>
        <p:nvSpPr>
          <p:cNvPr id="6" name="Prostokąt 5">
            <a:extLst>
              <a:ext uri="{FF2B5EF4-FFF2-40B4-BE49-F238E27FC236}">
                <a16:creationId xmlns:a16="http://schemas.microsoft.com/office/drawing/2014/main" id="{D3293095-6AC0-4883-AA90-9C9B0DAF0306}"/>
              </a:ext>
            </a:extLst>
          </p:cNvPr>
          <p:cNvSpPr/>
          <p:nvPr/>
        </p:nvSpPr>
        <p:spPr>
          <a:xfrm>
            <a:off x="9067800" y="5868987"/>
            <a:ext cx="1179576" cy="4267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Symbol zastępczy tekstu 3">
            <a:extLst>
              <a:ext uri="{FF2B5EF4-FFF2-40B4-BE49-F238E27FC236}">
                <a16:creationId xmlns:a16="http://schemas.microsoft.com/office/drawing/2014/main" id="{42CCE727-DAA3-84B0-590D-A5FE6F666160}"/>
              </a:ext>
            </a:extLst>
          </p:cNvPr>
          <p:cNvSpPr txBox="1">
            <a:spLocks/>
          </p:cNvSpPr>
          <p:nvPr/>
        </p:nvSpPr>
        <p:spPr>
          <a:xfrm>
            <a:off x="214834" y="416765"/>
            <a:ext cx="10082212" cy="1346200"/>
          </a:xfrm>
          <a:prstGeom prst="rect">
            <a:avLst/>
          </a:prstGeom>
        </p:spPr>
        <p:txBody>
          <a:bodyPr vert="horz" lIns="91440" tIns="45720" rIns="91440" bIns="45720" rtlCol="0">
            <a:normAutofit/>
          </a:bodyPr>
          <a:lstStyle>
            <a:defPPr>
              <a:defRPr lang="pl-PL"/>
            </a:defPPr>
            <a:lvl1pPr defTabSz="863973">
              <a:spcBef>
                <a:spcPct val="20000"/>
              </a:spcBef>
              <a:defRPr sz="3600" b="1" cap="all">
                <a:latin typeface="Uniform Extra Cond Medium" panose="02000000000000000000" pitchFamily="50" charset="0"/>
                <a:ea typeface="Calibri"/>
                <a:cs typeface="Calibri"/>
              </a:defRPr>
            </a:lvl1pPr>
            <a:lvl2pPr marL="701978" indent="-269991" defTabSz="863973">
              <a:spcBef>
                <a:spcPct val="20000"/>
              </a:spcBef>
              <a:buFont typeface="Arial" pitchFamily="34" charset="0"/>
              <a:buChar char="–"/>
              <a:defRPr sz="2646"/>
            </a:lvl2pPr>
            <a:lvl3pPr marL="1079967" indent="-215993" defTabSz="863973">
              <a:spcBef>
                <a:spcPct val="20000"/>
              </a:spcBef>
              <a:buFont typeface="Arial" pitchFamily="34" charset="0"/>
              <a:buChar char="•"/>
              <a:defRPr sz="2268"/>
            </a:lvl3pPr>
            <a:lvl4pPr marL="1511953" indent="-215993" defTabSz="863973">
              <a:spcBef>
                <a:spcPct val="20000"/>
              </a:spcBef>
              <a:buFont typeface="Arial" pitchFamily="34" charset="0"/>
              <a:buChar char="–"/>
              <a:defRPr sz="1890"/>
            </a:lvl4pPr>
            <a:lvl5pPr marL="1943940" indent="-215993" defTabSz="863973">
              <a:spcBef>
                <a:spcPct val="20000"/>
              </a:spcBef>
              <a:buFont typeface="Arial" pitchFamily="34" charset="0"/>
              <a:buChar char="»"/>
              <a:defRPr sz="1890"/>
            </a:lvl5pPr>
            <a:lvl6pPr marL="2375926" indent="-215993" defTabSz="863973">
              <a:spcBef>
                <a:spcPct val="20000"/>
              </a:spcBef>
              <a:buFont typeface="Arial" pitchFamily="34" charset="0"/>
              <a:buChar char="•"/>
              <a:defRPr sz="1890"/>
            </a:lvl6pPr>
            <a:lvl7pPr marL="2807913" indent="-215993" defTabSz="863973">
              <a:spcBef>
                <a:spcPct val="20000"/>
              </a:spcBef>
              <a:buFont typeface="Arial" pitchFamily="34" charset="0"/>
              <a:buChar char="•"/>
              <a:defRPr sz="1890"/>
            </a:lvl7pPr>
            <a:lvl8pPr marL="3239900" indent="-215993" defTabSz="863973">
              <a:spcBef>
                <a:spcPct val="20000"/>
              </a:spcBef>
              <a:buFont typeface="Arial" pitchFamily="34" charset="0"/>
              <a:buChar char="•"/>
              <a:defRPr sz="1890"/>
            </a:lvl8pPr>
            <a:lvl9pPr marL="3671886" indent="-215993" defTabSz="863973">
              <a:spcBef>
                <a:spcPct val="20000"/>
              </a:spcBef>
              <a:buFont typeface="Arial" pitchFamily="34" charset="0"/>
              <a:buChar char="•"/>
              <a:defRPr sz="1890"/>
            </a:lvl9pPr>
          </a:lstStyle>
          <a:p>
            <a:r>
              <a:rPr lang="en-US" b="0" dirty="0"/>
              <a:t>Tools needed for the installation</a:t>
            </a:r>
            <a:endParaRPr lang="pl-PL" b="0" dirty="0">
              <a:sym typeface="UniformExtraCondensed-Medium ☞"/>
            </a:endParaRPr>
          </a:p>
        </p:txBody>
      </p:sp>
      <p:sp>
        <p:nvSpPr>
          <p:cNvPr id="4" name="TextBox 3">
            <a:extLst>
              <a:ext uri="{FF2B5EF4-FFF2-40B4-BE49-F238E27FC236}">
                <a16:creationId xmlns:a16="http://schemas.microsoft.com/office/drawing/2014/main" id="{EAFBE2B7-DD60-BE3E-CDE1-433F70BB94C5}"/>
              </a:ext>
            </a:extLst>
          </p:cNvPr>
          <p:cNvSpPr txBox="1"/>
          <p:nvPr/>
        </p:nvSpPr>
        <p:spPr>
          <a:xfrm>
            <a:off x="425361" y="2132297"/>
            <a:ext cx="11089232" cy="3046988"/>
          </a:xfrm>
          <a:prstGeom prst="rect">
            <a:avLst/>
          </a:prstGeom>
          <a:noFill/>
        </p:spPr>
        <p:txBody>
          <a:bodyPr wrap="square">
            <a:spAutoFit/>
          </a:bodyPr>
          <a:lstStyle/>
          <a:p>
            <a:pPr algn="l" fontAlgn="base"/>
            <a:r>
              <a:rPr lang="en-US" sz="2400" dirty="0">
                <a:latin typeface="Uniform Condensed" panose="02000000000000000000" pitchFamily="50" charset="0"/>
              </a:rPr>
              <a:t>Straight edge</a:t>
            </a:r>
          </a:p>
          <a:p>
            <a:pPr algn="l" fontAlgn="base"/>
            <a:r>
              <a:rPr lang="en-US" sz="2400" dirty="0">
                <a:latin typeface="Uniform Condensed" panose="02000000000000000000" pitchFamily="50" charset="0"/>
              </a:rPr>
              <a:t>Pencil, Chalk Line</a:t>
            </a:r>
          </a:p>
          <a:p>
            <a:pPr algn="l" fontAlgn="base"/>
            <a:r>
              <a:rPr lang="en-US" sz="2400" dirty="0">
                <a:latin typeface="Uniform Condensed" panose="02000000000000000000" pitchFamily="50" charset="0"/>
              </a:rPr>
              <a:t>Measuring tape</a:t>
            </a:r>
          </a:p>
          <a:p>
            <a:pPr algn="l" fontAlgn="base"/>
            <a:r>
              <a:rPr lang="en-US" sz="2400" dirty="0">
                <a:latin typeface="Uniform Condensed" panose="02000000000000000000" pitchFamily="50" charset="0"/>
              </a:rPr>
              <a:t>Power Crosscut Saw</a:t>
            </a:r>
          </a:p>
          <a:p>
            <a:pPr algn="l" fontAlgn="base"/>
            <a:r>
              <a:rPr lang="en-US" sz="2400" dirty="0">
                <a:latin typeface="Uniform Condensed" panose="02000000000000000000" pitchFamily="50" charset="0"/>
              </a:rPr>
              <a:t>Jigsaw for cutting irregular shapes</a:t>
            </a:r>
          </a:p>
          <a:p>
            <a:pPr algn="l" fontAlgn="base"/>
            <a:r>
              <a:rPr lang="en-US" sz="2400" dirty="0">
                <a:latin typeface="Uniform Condensed" panose="02000000000000000000" pitchFamily="50" charset="0"/>
              </a:rPr>
              <a:t>Blue or Green Painter’s Tape</a:t>
            </a:r>
          </a:p>
          <a:p>
            <a:pPr algn="l" fontAlgn="base"/>
            <a:r>
              <a:rPr lang="en-US" sz="2400" dirty="0">
                <a:latin typeface="Uniform Condensed" panose="02000000000000000000" pitchFamily="50" charset="0"/>
              </a:rPr>
              <a:t>Assorted spacers</a:t>
            </a:r>
          </a:p>
          <a:p>
            <a:pPr algn="l" fontAlgn="base"/>
            <a:r>
              <a:rPr lang="en-US" sz="2400" dirty="0">
                <a:latin typeface="Uniform Condensed" panose="02000000000000000000" pitchFamily="50" charset="0"/>
              </a:rPr>
              <a:t>The rubber hammer and form sheet</a:t>
            </a:r>
            <a:endParaRPr lang="en-US" sz="2400" b="0" i="0" dirty="0">
              <a:effectLst/>
              <a:latin typeface="Uniform Condensed" panose="02000000000000000000" pitchFamily="50" charset="0"/>
            </a:endParaRPr>
          </a:p>
        </p:txBody>
      </p:sp>
      <p:pic>
        <p:nvPicPr>
          <p:cNvPr id="7" name="Picture 2">
            <a:extLst>
              <a:ext uri="{FF2B5EF4-FFF2-40B4-BE49-F238E27FC236}">
                <a16:creationId xmlns:a16="http://schemas.microsoft.com/office/drawing/2014/main" id="{AB469F76-7D3C-6937-3BE4-414B513C12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5514" y="2015951"/>
            <a:ext cx="4358258" cy="291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366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3">
            <a:extLst>
              <a:ext uri="{FF2B5EF4-FFF2-40B4-BE49-F238E27FC236}">
                <a16:creationId xmlns:a16="http://schemas.microsoft.com/office/drawing/2014/main" id="{FDCECFA7-A429-B4BC-56ED-8A838472EA4E}"/>
              </a:ext>
            </a:extLst>
          </p:cNvPr>
          <p:cNvSpPr txBox="1">
            <a:spLocks/>
          </p:cNvSpPr>
          <p:nvPr/>
        </p:nvSpPr>
        <p:spPr>
          <a:xfrm>
            <a:off x="326323" y="144594"/>
            <a:ext cx="10082212" cy="929761"/>
          </a:xfrm>
          <a:prstGeom prst="rect">
            <a:avLst/>
          </a:prstGeom>
        </p:spPr>
        <p:txBody>
          <a:bodyPr lIns="0" tIns="0" rIns="0" bIns="0">
            <a:noAutofit/>
          </a:bodyPr>
          <a:lstStyle>
            <a:defPPr>
              <a:defRPr lang="pl-PL"/>
            </a:defPPr>
            <a:lvl1pPr>
              <a:lnSpc>
                <a:spcPct val="87000"/>
              </a:lnSpc>
              <a:spcBef>
                <a:spcPts val="3290"/>
              </a:spcBef>
              <a:defRPr sz="4000">
                <a:latin typeface="Uniform Extra Cond Medium" panose="02000000000000000000" pitchFamily="50" charset="0"/>
              </a:defRPr>
            </a:lvl1pPr>
            <a:lvl2pPr marL="701978" indent="-269991" defTabSz="863973">
              <a:spcBef>
                <a:spcPct val="20000"/>
              </a:spcBef>
              <a:buFont typeface="Arial" pitchFamily="34" charset="0"/>
              <a:buChar char="–"/>
              <a:defRPr sz="2646"/>
            </a:lvl2pPr>
            <a:lvl3pPr marL="1079967" indent="-215993" defTabSz="863973">
              <a:spcBef>
                <a:spcPct val="20000"/>
              </a:spcBef>
              <a:buFont typeface="Arial" pitchFamily="34" charset="0"/>
              <a:buChar char="•"/>
              <a:defRPr sz="2268"/>
            </a:lvl3pPr>
            <a:lvl4pPr marL="1511953" indent="-215993" defTabSz="863973">
              <a:spcBef>
                <a:spcPct val="20000"/>
              </a:spcBef>
              <a:buFont typeface="Arial" pitchFamily="34" charset="0"/>
              <a:buChar char="–"/>
              <a:defRPr sz="1890"/>
            </a:lvl4pPr>
            <a:lvl5pPr marL="1943940" indent="-215993" defTabSz="863973">
              <a:spcBef>
                <a:spcPct val="20000"/>
              </a:spcBef>
              <a:buFont typeface="Arial" pitchFamily="34" charset="0"/>
              <a:buChar char="»"/>
              <a:defRPr sz="1890"/>
            </a:lvl5pPr>
            <a:lvl6pPr marL="2375926" indent="-215993" defTabSz="863973">
              <a:spcBef>
                <a:spcPct val="20000"/>
              </a:spcBef>
              <a:buFont typeface="Arial" pitchFamily="34" charset="0"/>
              <a:buChar char="•"/>
              <a:defRPr sz="1890"/>
            </a:lvl6pPr>
            <a:lvl7pPr marL="2807913" indent="-215993" defTabSz="863973">
              <a:spcBef>
                <a:spcPct val="20000"/>
              </a:spcBef>
              <a:buFont typeface="Arial" pitchFamily="34" charset="0"/>
              <a:buChar char="•"/>
              <a:defRPr sz="1890"/>
            </a:lvl7pPr>
            <a:lvl8pPr marL="3239900" indent="-215993" defTabSz="863973">
              <a:spcBef>
                <a:spcPct val="20000"/>
              </a:spcBef>
              <a:buFont typeface="Arial" pitchFamily="34" charset="0"/>
              <a:buChar char="•"/>
              <a:defRPr sz="1890"/>
            </a:lvl8pPr>
            <a:lvl9pPr marL="3671886" indent="-215993" defTabSz="863973">
              <a:spcBef>
                <a:spcPct val="20000"/>
              </a:spcBef>
              <a:buFont typeface="Arial" pitchFamily="34" charset="0"/>
              <a:buChar char="•"/>
              <a:defRPr sz="1890"/>
            </a:lvl9pPr>
          </a:lstStyle>
          <a:p>
            <a:r>
              <a:rPr lang="en-IN" dirty="0">
                <a:sym typeface="UniformExtraCondensed-Medium ☞"/>
              </a:rPr>
              <a:t>INSTALLATION</a:t>
            </a:r>
            <a:endParaRPr lang="pl-PL" dirty="0">
              <a:sym typeface="UniformExtraCondensed-Medium ☞"/>
            </a:endParaRPr>
          </a:p>
        </p:txBody>
      </p:sp>
      <p:pic>
        <p:nvPicPr>
          <p:cNvPr id="4" name="Picture 3">
            <a:extLst>
              <a:ext uri="{FF2B5EF4-FFF2-40B4-BE49-F238E27FC236}">
                <a16:creationId xmlns:a16="http://schemas.microsoft.com/office/drawing/2014/main" id="{20C5D6DA-387F-BFD9-1F5F-30027CA8E968}"/>
              </a:ext>
            </a:extLst>
          </p:cNvPr>
          <p:cNvPicPr>
            <a:picLocks noChangeAspect="1"/>
          </p:cNvPicPr>
          <p:nvPr/>
        </p:nvPicPr>
        <p:blipFill>
          <a:blip r:embed="rId2"/>
          <a:stretch>
            <a:fillRect/>
          </a:stretch>
        </p:blipFill>
        <p:spPr>
          <a:xfrm>
            <a:off x="290525" y="665606"/>
            <a:ext cx="9595343" cy="5814569"/>
          </a:xfrm>
          <a:prstGeom prst="rect">
            <a:avLst/>
          </a:prstGeom>
        </p:spPr>
      </p:pic>
    </p:spTree>
    <p:extLst>
      <p:ext uri="{BB962C8B-B14F-4D97-AF65-F5344CB8AC3E}">
        <p14:creationId xmlns:p14="http://schemas.microsoft.com/office/powerpoint/2010/main" val="2711415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ymbol zastępczy tekstu 3">
            <a:extLst>
              <a:ext uri="{FF2B5EF4-FFF2-40B4-BE49-F238E27FC236}">
                <a16:creationId xmlns:a16="http://schemas.microsoft.com/office/drawing/2014/main" id="{E582CFC9-ACEF-4D09-97D2-8B8E807BF012}"/>
              </a:ext>
            </a:extLst>
          </p:cNvPr>
          <p:cNvSpPr txBox="1">
            <a:spLocks/>
          </p:cNvSpPr>
          <p:nvPr/>
        </p:nvSpPr>
        <p:spPr>
          <a:xfrm>
            <a:off x="258828" y="143743"/>
            <a:ext cx="10082212" cy="1346200"/>
          </a:xfrm>
          <a:prstGeom prst="rect">
            <a:avLst/>
          </a:prstGeom>
        </p:spPr>
        <p:txBody>
          <a:bodyPr wrap="none" lIns="0" tIns="0" rIns="0" bIns="0">
            <a:noAutofit/>
          </a:bodyPr>
          <a:lstStyle>
            <a:defPPr>
              <a:defRPr lang="pl-PL"/>
            </a:defPPr>
            <a:lvl1pPr>
              <a:defRPr sz="3700">
                <a:latin typeface="Uniform Extra Cond Medium" panose="02000000000000000000" pitchFamily="50" charset="0"/>
              </a:defRPr>
            </a:lvl1pPr>
            <a:lvl2pPr marL="701978" indent="-269991" defTabSz="863973">
              <a:spcBef>
                <a:spcPct val="20000"/>
              </a:spcBef>
              <a:buFont typeface="Arial" pitchFamily="34" charset="0"/>
              <a:buChar char="–"/>
              <a:defRPr sz="2646"/>
            </a:lvl2pPr>
            <a:lvl3pPr marL="1079967" indent="-215993" defTabSz="863973">
              <a:spcBef>
                <a:spcPct val="20000"/>
              </a:spcBef>
              <a:buFont typeface="Arial" pitchFamily="34" charset="0"/>
              <a:buChar char="•"/>
              <a:defRPr sz="2268"/>
            </a:lvl3pPr>
            <a:lvl4pPr marL="1511953" indent="-215993" defTabSz="863973">
              <a:spcBef>
                <a:spcPct val="20000"/>
              </a:spcBef>
              <a:buFont typeface="Arial" pitchFamily="34" charset="0"/>
              <a:buChar char="–"/>
              <a:defRPr sz="1890"/>
            </a:lvl4pPr>
            <a:lvl5pPr marL="1943940" indent="-215993" defTabSz="863973">
              <a:spcBef>
                <a:spcPct val="20000"/>
              </a:spcBef>
              <a:buFont typeface="Arial" pitchFamily="34" charset="0"/>
              <a:buChar char="»"/>
              <a:defRPr sz="1890"/>
            </a:lvl5pPr>
            <a:lvl6pPr marL="2375926" indent="-215993" defTabSz="863973">
              <a:spcBef>
                <a:spcPct val="20000"/>
              </a:spcBef>
              <a:buFont typeface="Arial" pitchFamily="34" charset="0"/>
              <a:buChar char="•"/>
              <a:defRPr sz="1890"/>
            </a:lvl6pPr>
            <a:lvl7pPr marL="2807913" indent="-215993" defTabSz="863973">
              <a:spcBef>
                <a:spcPct val="20000"/>
              </a:spcBef>
              <a:buFont typeface="Arial" pitchFamily="34" charset="0"/>
              <a:buChar char="•"/>
              <a:defRPr sz="1890"/>
            </a:lvl7pPr>
            <a:lvl8pPr marL="3239900" indent="-215993" defTabSz="863973">
              <a:spcBef>
                <a:spcPct val="20000"/>
              </a:spcBef>
              <a:buFont typeface="Arial" pitchFamily="34" charset="0"/>
              <a:buChar char="•"/>
              <a:defRPr sz="1890"/>
            </a:lvl8pPr>
            <a:lvl9pPr marL="3671886" indent="-215993" defTabSz="863973">
              <a:spcBef>
                <a:spcPct val="20000"/>
              </a:spcBef>
              <a:buFont typeface="Arial" pitchFamily="34" charset="0"/>
              <a:buChar char="•"/>
              <a:defRPr sz="1890"/>
            </a:lvl9pPr>
          </a:lstStyle>
          <a:p>
            <a:r>
              <a:rPr lang="en-US" dirty="0"/>
              <a:t>SPC FLOORING CARE &amp; MAINTAIN</a:t>
            </a:r>
          </a:p>
        </p:txBody>
      </p:sp>
      <p:sp>
        <p:nvSpPr>
          <p:cNvPr id="3" name="TextBox 2">
            <a:extLst>
              <a:ext uri="{FF2B5EF4-FFF2-40B4-BE49-F238E27FC236}">
                <a16:creationId xmlns:a16="http://schemas.microsoft.com/office/drawing/2014/main" id="{AA382F4E-081B-4ACD-E179-F11E0DBF93C9}"/>
              </a:ext>
            </a:extLst>
          </p:cNvPr>
          <p:cNvSpPr txBox="1"/>
          <p:nvPr/>
        </p:nvSpPr>
        <p:spPr>
          <a:xfrm>
            <a:off x="502866" y="1407943"/>
            <a:ext cx="9721080" cy="3416320"/>
          </a:xfrm>
          <a:prstGeom prst="rect">
            <a:avLst/>
          </a:prstGeom>
          <a:noFill/>
        </p:spPr>
        <p:txBody>
          <a:bodyPr wrap="square">
            <a:spAutoFit/>
          </a:bodyPr>
          <a:lstStyle>
            <a:defPPr>
              <a:defRPr lang="pl-PL"/>
            </a:defPPr>
            <a:lvl1pPr fontAlgn="base">
              <a:defRPr sz="1400" b="1" i="0" u="sng">
                <a:effectLst/>
                <a:latin typeface="Uniform Condensed" panose="02000000000000000000" pitchFamily="50" charset="0"/>
              </a:defRPr>
            </a:lvl1pPr>
          </a:lstStyle>
          <a:p>
            <a:pPr marL="342900" indent="-342900">
              <a:buFont typeface="+mj-lt"/>
              <a:buAutoNum type="arabicPeriod"/>
            </a:pPr>
            <a:r>
              <a:rPr lang="en-US" sz="2400" b="0" u="none" dirty="0"/>
              <a:t>Heavy furniture, pet paws, sand, or any sharp objects will leave scratches and abrasions on the SPC flooring surface. Extra care is needed when it comes to contact with sharp and abrasive objects. </a:t>
            </a:r>
          </a:p>
          <a:p>
            <a:pPr marL="342900" indent="-342900">
              <a:buFont typeface="+mj-lt"/>
              <a:buAutoNum type="arabicPeriod"/>
            </a:pPr>
            <a:endParaRPr lang="en-US" sz="2400" b="0" u="none" dirty="0"/>
          </a:p>
          <a:p>
            <a:pPr marL="342900" indent="-342900">
              <a:buFont typeface="+mj-lt"/>
              <a:buAutoNum type="arabicPeriod"/>
            </a:pPr>
            <a:r>
              <a:rPr lang="en-US" sz="2400" b="0" u="none" dirty="0"/>
              <a:t>Clean with a damp mop for everyday care. Wash the floor occasionally with a gentle (non-abrasive) floor cleaner – always follow cleaning product instructions and adhere to caution before use. Do not use detergents or abrasive cleaners.</a:t>
            </a:r>
            <a:br>
              <a:rPr lang="en-US" sz="2400" b="0" u="none" dirty="0"/>
            </a:br>
            <a:endParaRPr lang="en-IN" sz="2400" b="0" u="none" dirty="0"/>
          </a:p>
        </p:txBody>
      </p:sp>
    </p:spTree>
    <p:extLst>
      <p:ext uri="{BB962C8B-B14F-4D97-AF65-F5344CB8AC3E}">
        <p14:creationId xmlns:p14="http://schemas.microsoft.com/office/powerpoint/2010/main" val="13362941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ymbol zastępczy tekstu 3">
            <a:extLst>
              <a:ext uri="{FF2B5EF4-FFF2-40B4-BE49-F238E27FC236}">
                <a16:creationId xmlns:a16="http://schemas.microsoft.com/office/drawing/2014/main" id="{E582CFC9-ACEF-4D09-97D2-8B8E807BF012}"/>
              </a:ext>
            </a:extLst>
          </p:cNvPr>
          <p:cNvSpPr txBox="1">
            <a:spLocks/>
          </p:cNvSpPr>
          <p:nvPr/>
        </p:nvSpPr>
        <p:spPr>
          <a:xfrm>
            <a:off x="258828" y="143743"/>
            <a:ext cx="10082212" cy="1346200"/>
          </a:xfrm>
          <a:prstGeom prst="rect">
            <a:avLst/>
          </a:prstGeom>
        </p:spPr>
        <p:txBody>
          <a:bodyPr wrap="none" lIns="0" tIns="0" rIns="0" bIns="0">
            <a:noAutofit/>
          </a:bodyPr>
          <a:lstStyle>
            <a:defPPr>
              <a:defRPr lang="pl-PL"/>
            </a:defPPr>
            <a:lvl1pPr>
              <a:defRPr sz="3700">
                <a:latin typeface="Uniform Extra Cond Medium" panose="02000000000000000000" pitchFamily="50" charset="0"/>
              </a:defRPr>
            </a:lvl1pPr>
            <a:lvl2pPr marL="701978" indent="-269991" defTabSz="863973">
              <a:spcBef>
                <a:spcPct val="20000"/>
              </a:spcBef>
              <a:buFont typeface="Arial" pitchFamily="34" charset="0"/>
              <a:buChar char="–"/>
              <a:defRPr sz="2646"/>
            </a:lvl2pPr>
            <a:lvl3pPr marL="1079967" indent="-215993" defTabSz="863973">
              <a:spcBef>
                <a:spcPct val="20000"/>
              </a:spcBef>
              <a:buFont typeface="Arial" pitchFamily="34" charset="0"/>
              <a:buChar char="•"/>
              <a:defRPr sz="2268"/>
            </a:lvl3pPr>
            <a:lvl4pPr marL="1511953" indent="-215993" defTabSz="863973">
              <a:spcBef>
                <a:spcPct val="20000"/>
              </a:spcBef>
              <a:buFont typeface="Arial" pitchFamily="34" charset="0"/>
              <a:buChar char="–"/>
              <a:defRPr sz="1890"/>
            </a:lvl4pPr>
            <a:lvl5pPr marL="1943940" indent="-215993" defTabSz="863973">
              <a:spcBef>
                <a:spcPct val="20000"/>
              </a:spcBef>
              <a:buFont typeface="Arial" pitchFamily="34" charset="0"/>
              <a:buChar char="»"/>
              <a:defRPr sz="1890"/>
            </a:lvl5pPr>
            <a:lvl6pPr marL="2375926" indent="-215993" defTabSz="863973">
              <a:spcBef>
                <a:spcPct val="20000"/>
              </a:spcBef>
              <a:buFont typeface="Arial" pitchFamily="34" charset="0"/>
              <a:buChar char="•"/>
              <a:defRPr sz="1890"/>
            </a:lvl6pPr>
            <a:lvl7pPr marL="2807913" indent="-215993" defTabSz="863973">
              <a:spcBef>
                <a:spcPct val="20000"/>
              </a:spcBef>
              <a:buFont typeface="Arial" pitchFamily="34" charset="0"/>
              <a:buChar char="•"/>
              <a:defRPr sz="1890"/>
            </a:lvl7pPr>
            <a:lvl8pPr marL="3239900" indent="-215993" defTabSz="863973">
              <a:spcBef>
                <a:spcPct val="20000"/>
              </a:spcBef>
              <a:buFont typeface="Arial" pitchFamily="34" charset="0"/>
              <a:buChar char="•"/>
              <a:defRPr sz="1890"/>
            </a:lvl8pPr>
            <a:lvl9pPr marL="3671886" indent="-215993" defTabSz="863973">
              <a:spcBef>
                <a:spcPct val="20000"/>
              </a:spcBef>
              <a:buFont typeface="Arial" pitchFamily="34" charset="0"/>
              <a:buChar char="•"/>
              <a:defRPr sz="1890"/>
            </a:lvl9pPr>
          </a:lstStyle>
          <a:p>
            <a:r>
              <a:rPr lang="en-US" dirty="0"/>
              <a:t>STORAGE</a:t>
            </a:r>
          </a:p>
        </p:txBody>
      </p:sp>
      <p:sp>
        <p:nvSpPr>
          <p:cNvPr id="3" name="TextBox 2">
            <a:extLst>
              <a:ext uri="{FF2B5EF4-FFF2-40B4-BE49-F238E27FC236}">
                <a16:creationId xmlns:a16="http://schemas.microsoft.com/office/drawing/2014/main" id="{AA382F4E-081B-4ACD-E179-F11E0DBF93C9}"/>
              </a:ext>
            </a:extLst>
          </p:cNvPr>
          <p:cNvSpPr txBox="1"/>
          <p:nvPr/>
        </p:nvSpPr>
        <p:spPr>
          <a:xfrm>
            <a:off x="502866" y="1151855"/>
            <a:ext cx="9721080" cy="4708981"/>
          </a:xfrm>
          <a:prstGeom prst="rect">
            <a:avLst/>
          </a:prstGeom>
          <a:noFill/>
        </p:spPr>
        <p:txBody>
          <a:bodyPr wrap="square">
            <a:spAutoFit/>
          </a:bodyPr>
          <a:lstStyle>
            <a:defPPr>
              <a:defRPr lang="pl-PL"/>
            </a:defPPr>
            <a:lvl1pPr fontAlgn="base">
              <a:defRPr sz="1400" b="1" i="0" u="sng">
                <a:effectLst/>
                <a:latin typeface="Uniform Condensed" panose="02000000000000000000" pitchFamily="50" charset="0"/>
              </a:defRPr>
            </a:lvl1pPr>
          </a:lstStyle>
          <a:p>
            <a:pPr marL="457200" indent="-457200">
              <a:buFont typeface="+mj-lt"/>
              <a:buAutoNum type="arabicPeriod"/>
            </a:pPr>
            <a:r>
              <a:rPr lang="en-US" sz="2400" b="0" u="none" dirty="0"/>
              <a:t>The product should be stored in covered rooms, out of the reach of heating devices and direct sunlight. </a:t>
            </a:r>
          </a:p>
          <a:p>
            <a:pPr marL="457200" indent="-457200">
              <a:buFont typeface="+mj-lt"/>
              <a:buAutoNum type="arabicPeriod"/>
            </a:pPr>
            <a:endParaRPr lang="en-US" sz="2400" b="0" u="none" dirty="0"/>
          </a:p>
          <a:p>
            <a:pPr marL="457200" indent="-457200">
              <a:buFont typeface="+mj-lt"/>
              <a:buAutoNum type="arabicPeriod"/>
            </a:pPr>
            <a:r>
              <a:rPr lang="en-US" sz="2400" b="0" u="none" dirty="0"/>
              <a:t>In conditions that protect the profiles against contamination, deformation and mechanical damage. </a:t>
            </a:r>
          </a:p>
          <a:p>
            <a:pPr marL="457200" indent="-457200">
              <a:buFont typeface="+mj-lt"/>
              <a:buAutoNum type="arabicPeriod"/>
            </a:pPr>
            <a:endParaRPr lang="en-US" sz="2400" b="0" u="none" dirty="0"/>
          </a:p>
          <a:p>
            <a:pPr marL="457200" indent="-457200">
              <a:buFont typeface="+mj-lt"/>
              <a:buAutoNum type="arabicPeriod"/>
            </a:pPr>
            <a:r>
              <a:rPr lang="en-US" sz="2400" b="0" u="none" dirty="0"/>
              <a:t>The packages should be stored on shelves or pallets with a length not shorter than the length of the package. </a:t>
            </a:r>
          </a:p>
          <a:p>
            <a:pPr marL="457200" indent="-457200">
              <a:buFont typeface="+mj-lt"/>
              <a:buAutoNum type="arabicPeriod"/>
            </a:pPr>
            <a:endParaRPr lang="en-US" sz="2400" b="0" u="none" dirty="0"/>
          </a:p>
          <a:p>
            <a:pPr marL="457200" indent="-457200">
              <a:buFont typeface="+mj-lt"/>
              <a:buAutoNum type="arabicPeriod"/>
            </a:pPr>
            <a:r>
              <a:rPr lang="en-US" sz="2400" b="0" u="none" dirty="0"/>
              <a:t>It is not allowed to leave the ends of the package unsupported and stack more than 10 packages on top of each other.</a:t>
            </a:r>
            <a:endParaRPr lang="en-US" sz="1800" b="0" u="none" dirty="0"/>
          </a:p>
          <a:p>
            <a:br>
              <a:rPr lang="en-US" sz="1800" b="0" u="none" dirty="0"/>
            </a:br>
            <a:endParaRPr lang="en-IN" sz="1800" b="0" u="none" dirty="0"/>
          </a:p>
        </p:txBody>
      </p:sp>
    </p:spTree>
    <p:extLst>
      <p:ext uri="{BB962C8B-B14F-4D97-AF65-F5344CB8AC3E}">
        <p14:creationId xmlns:p14="http://schemas.microsoft.com/office/powerpoint/2010/main" val="716065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ymbol zastępczy tekstu 3">
            <a:extLst>
              <a:ext uri="{FF2B5EF4-FFF2-40B4-BE49-F238E27FC236}">
                <a16:creationId xmlns:a16="http://schemas.microsoft.com/office/drawing/2014/main" id="{E582CFC9-ACEF-4D09-97D2-8B8E807BF012}"/>
              </a:ext>
            </a:extLst>
          </p:cNvPr>
          <p:cNvSpPr txBox="1">
            <a:spLocks/>
          </p:cNvSpPr>
          <p:nvPr/>
        </p:nvSpPr>
        <p:spPr>
          <a:xfrm>
            <a:off x="258828" y="143743"/>
            <a:ext cx="10082212" cy="1346200"/>
          </a:xfrm>
          <a:prstGeom prst="rect">
            <a:avLst/>
          </a:prstGeom>
        </p:spPr>
        <p:txBody>
          <a:bodyPr wrap="none" lIns="0" tIns="0" rIns="0" bIns="0">
            <a:noAutofit/>
          </a:bodyPr>
          <a:lstStyle>
            <a:defPPr>
              <a:defRPr lang="pl-PL"/>
            </a:defPPr>
            <a:lvl1pPr>
              <a:defRPr sz="3700">
                <a:latin typeface="Uniform Extra Cond Medium" panose="02000000000000000000" pitchFamily="50" charset="0"/>
              </a:defRPr>
            </a:lvl1pPr>
            <a:lvl2pPr marL="701978" indent="-269991" defTabSz="863973">
              <a:spcBef>
                <a:spcPct val="20000"/>
              </a:spcBef>
              <a:buFont typeface="Arial" pitchFamily="34" charset="0"/>
              <a:buChar char="–"/>
              <a:defRPr sz="2646"/>
            </a:lvl2pPr>
            <a:lvl3pPr marL="1079967" indent="-215993" defTabSz="863973">
              <a:spcBef>
                <a:spcPct val="20000"/>
              </a:spcBef>
              <a:buFont typeface="Arial" pitchFamily="34" charset="0"/>
              <a:buChar char="•"/>
              <a:defRPr sz="2268"/>
            </a:lvl3pPr>
            <a:lvl4pPr marL="1511953" indent="-215993" defTabSz="863973">
              <a:spcBef>
                <a:spcPct val="20000"/>
              </a:spcBef>
              <a:buFont typeface="Arial" pitchFamily="34" charset="0"/>
              <a:buChar char="–"/>
              <a:defRPr sz="1890"/>
            </a:lvl4pPr>
            <a:lvl5pPr marL="1943940" indent="-215993" defTabSz="863973">
              <a:spcBef>
                <a:spcPct val="20000"/>
              </a:spcBef>
              <a:buFont typeface="Arial" pitchFamily="34" charset="0"/>
              <a:buChar char="»"/>
              <a:defRPr sz="1890"/>
            </a:lvl5pPr>
            <a:lvl6pPr marL="2375926" indent="-215993" defTabSz="863973">
              <a:spcBef>
                <a:spcPct val="20000"/>
              </a:spcBef>
              <a:buFont typeface="Arial" pitchFamily="34" charset="0"/>
              <a:buChar char="•"/>
              <a:defRPr sz="1890"/>
            </a:lvl6pPr>
            <a:lvl7pPr marL="2807913" indent="-215993" defTabSz="863973">
              <a:spcBef>
                <a:spcPct val="20000"/>
              </a:spcBef>
              <a:buFont typeface="Arial" pitchFamily="34" charset="0"/>
              <a:buChar char="•"/>
              <a:defRPr sz="1890"/>
            </a:lvl7pPr>
            <a:lvl8pPr marL="3239900" indent="-215993" defTabSz="863973">
              <a:spcBef>
                <a:spcPct val="20000"/>
              </a:spcBef>
              <a:buFont typeface="Arial" pitchFamily="34" charset="0"/>
              <a:buChar char="•"/>
              <a:defRPr sz="1890"/>
            </a:lvl8pPr>
            <a:lvl9pPr marL="3671886" indent="-215993" defTabSz="863973">
              <a:spcBef>
                <a:spcPct val="20000"/>
              </a:spcBef>
              <a:buFont typeface="Arial" pitchFamily="34" charset="0"/>
              <a:buChar char="•"/>
              <a:defRPr sz="1890"/>
            </a:lvl9pPr>
          </a:lstStyle>
          <a:p>
            <a:r>
              <a:rPr lang="en-US" dirty="0"/>
              <a:t>PROJECTS</a:t>
            </a:r>
          </a:p>
        </p:txBody>
      </p:sp>
      <p:pic>
        <p:nvPicPr>
          <p:cNvPr id="5" name="Picture 4">
            <a:extLst>
              <a:ext uri="{FF2B5EF4-FFF2-40B4-BE49-F238E27FC236}">
                <a16:creationId xmlns:a16="http://schemas.microsoft.com/office/drawing/2014/main" id="{BAA7186B-9859-D7A8-0632-F4EA78731E85}"/>
              </a:ext>
            </a:extLst>
          </p:cNvPr>
          <p:cNvPicPr>
            <a:picLocks noChangeAspect="1"/>
          </p:cNvPicPr>
          <p:nvPr/>
        </p:nvPicPr>
        <p:blipFill>
          <a:blip r:embed="rId2"/>
          <a:stretch>
            <a:fillRect/>
          </a:stretch>
        </p:blipFill>
        <p:spPr>
          <a:xfrm>
            <a:off x="1799010" y="806618"/>
            <a:ext cx="7560840" cy="5506796"/>
          </a:xfrm>
          <a:prstGeom prst="rect">
            <a:avLst/>
          </a:prstGeom>
        </p:spPr>
      </p:pic>
    </p:spTree>
    <p:extLst>
      <p:ext uri="{BB962C8B-B14F-4D97-AF65-F5344CB8AC3E}">
        <p14:creationId xmlns:p14="http://schemas.microsoft.com/office/powerpoint/2010/main" val="8135567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ymbol zastępczy tekstu 3">
            <a:extLst>
              <a:ext uri="{FF2B5EF4-FFF2-40B4-BE49-F238E27FC236}">
                <a16:creationId xmlns:a16="http://schemas.microsoft.com/office/drawing/2014/main" id="{E582CFC9-ACEF-4D09-97D2-8B8E807BF012}"/>
              </a:ext>
            </a:extLst>
          </p:cNvPr>
          <p:cNvSpPr txBox="1">
            <a:spLocks/>
          </p:cNvSpPr>
          <p:nvPr/>
        </p:nvSpPr>
        <p:spPr>
          <a:xfrm>
            <a:off x="258828" y="143743"/>
            <a:ext cx="10082212" cy="1346200"/>
          </a:xfrm>
          <a:prstGeom prst="rect">
            <a:avLst/>
          </a:prstGeom>
        </p:spPr>
        <p:txBody>
          <a:bodyPr wrap="none" lIns="0" tIns="0" rIns="0" bIns="0">
            <a:noAutofit/>
          </a:bodyPr>
          <a:lstStyle>
            <a:defPPr>
              <a:defRPr lang="pl-PL"/>
            </a:defPPr>
            <a:lvl1pPr>
              <a:defRPr sz="3700">
                <a:latin typeface="Uniform Extra Cond Medium" panose="02000000000000000000" pitchFamily="50" charset="0"/>
              </a:defRPr>
            </a:lvl1pPr>
            <a:lvl2pPr marL="701978" indent="-269991" defTabSz="863973">
              <a:spcBef>
                <a:spcPct val="20000"/>
              </a:spcBef>
              <a:buFont typeface="Arial" pitchFamily="34" charset="0"/>
              <a:buChar char="–"/>
              <a:defRPr sz="2646"/>
            </a:lvl2pPr>
            <a:lvl3pPr marL="1079967" indent="-215993" defTabSz="863973">
              <a:spcBef>
                <a:spcPct val="20000"/>
              </a:spcBef>
              <a:buFont typeface="Arial" pitchFamily="34" charset="0"/>
              <a:buChar char="•"/>
              <a:defRPr sz="2268"/>
            </a:lvl3pPr>
            <a:lvl4pPr marL="1511953" indent="-215993" defTabSz="863973">
              <a:spcBef>
                <a:spcPct val="20000"/>
              </a:spcBef>
              <a:buFont typeface="Arial" pitchFamily="34" charset="0"/>
              <a:buChar char="–"/>
              <a:defRPr sz="1890"/>
            </a:lvl4pPr>
            <a:lvl5pPr marL="1943940" indent="-215993" defTabSz="863973">
              <a:spcBef>
                <a:spcPct val="20000"/>
              </a:spcBef>
              <a:buFont typeface="Arial" pitchFamily="34" charset="0"/>
              <a:buChar char="»"/>
              <a:defRPr sz="1890"/>
            </a:lvl5pPr>
            <a:lvl6pPr marL="2375926" indent="-215993" defTabSz="863973">
              <a:spcBef>
                <a:spcPct val="20000"/>
              </a:spcBef>
              <a:buFont typeface="Arial" pitchFamily="34" charset="0"/>
              <a:buChar char="•"/>
              <a:defRPr sz="1890"/>
            </a:lvl6pPr>
            <a:lvl7pPr marL="2807913" indent="-215993" defTabSz="863973">
              <a:spcBef>
                <a:spcPct val="20000"/>
              </a:spcBef>
              <a:buFont typeface="Arial" pitchFamily="34" charset="0"/>
              <a:buChar char="•"/>
              <a:defRPr sz="1890"/>
            </a:lvl7pPr>
            <a:lvl8pPr marL="3239900" indent="-215993" defTabSz="863973">
              <a:spcBef>
                <a:spcPct val="20000"/>
              </a:spcBef>
              <a:buFont typeface="Arial" pitchFamily="34" charset="0"/>
              <a:buChar char="•"/>
              <a:defRPr sz="1890"/>
            </a:lvl8pPr>
            <a:lvl9pPr marL="3671886" indent="-215993" defTabSz="863973">
              <a:spcBef>
                <a:spcPct val="20000"/>
              </a:spcBef>
              <a:buFont typeface="Arial" pitchFamily="34" charset="0"/>
              <a:buChar char="•"/>
              <a:defRPr sz="1890"/>
            </a:lvl9pPr>
          </a:lstStyle>
          <a:p>
            <a:r>
              <a:rPr lang="en-US" dirty="0"/>
              <a:t>INSTALLATION VIDEO</a:t>
            </a:r>
          </a:p>
        </p:txBody>
      </p:sp>
      <p:pic>
        <p:nvPicPr>
          <p:cNvPr id="2" name="How to Install_ COREtec® Herringbone Series (Flooring Installation Guide)">
            <a:hlinkClick r:id="" action="ppaction://media"/>
            <a:extLst>
              <a:ext uri="{FF2B5EF4-FFF2-40B4-BE49-F238E27FC236}">
                <a16:creationId xmlns:a16="http://schemas.microsoft.com/office/drawing/2014/main" id="{02D8A14D-DE7E-763C-0205-5E0EAFD88D15}"/>
              </a:ext>
            </a:extLst>
          </p:cNvPr>
          <p:cNvPicPr>
            <a:picLocks noChangeAspect="1"/>
          </p:cNvPicPr>
          <p:nvPr>
            <a:videoFile r:link="rId1"/>
            <p:extLst>
              <p:ext uri="{DAA4B4D4-6D71-4841-9C94-3DE7FCFB9230}">
                <p14:media xmlns:p14="http://schemas.microsoft.com/office/powerpoint/2010/main" r:embed="rId2">
                  <p14:trim st="3600"/>
                </p14:media>
              </p:ext>
            </p:extLst>
          </p:nvPr>
        </p:nvPicPr>
        <p:blipFill>
          <a:blip r:embed="rId4"/>
          <a:stretch>
            <a:fillRect/>
          </a:stretch>
        </p:blipFill>
        <p:spPr>
          <a:xfrm>
            <a:off x="1078930" y="719806"/>
            <a:ext cx="9649072" cy="5427603"/>
          </a:xfrm>
          <a:prstGeom prst="rect">
            <a:avLst/>
          </a:prstGeom>
        </p:spPr>
      </p:pic>
    </p:spTree>
    <p:extLst>
      <p:ext uri="{BB962C8B-B14F-4D97-AF65-F5344CB8AC3E}">
        <p14:creationId xmlns:p14="http://schemas.microsoft.com/office/powerpoint/2010/main" val="12499500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58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Symbol zastępczy tekstu 1"/>
          <p:cNvSpPr>
            <a:spLocks noGrp="1"/>
          </p:cNvSpPr>
          <p:nvPr>
            <p:ph type="body" sz="quarter" idx="10"/>
          </p:nvPr>
        </p:nvSpPr>
        <p:spPr>
          <a:xfrm>
            <a:off x="4683835" y="3058575"/>
            <a:ext cx="2151230" cy="492443"/>
          </a:xfrm>
        </p:spPr>
        <p:txBody>
          <a:bodyPr/>
          <a:lstStyle/>
          <a:p>
            <a:r>
              <a:rPr lang="pl-PL" sz="3200" dirty="0">
                <a:latin typeface="UniformExtraCondensed-Medium ☞"/>
              </a:rPr>
              <a:t>THANK YOU</a:t>
            </a:r>
          </a:p>
        </p:txBody>
      </p:sp>
    </p:spTree>
    <p:extLst>
      <p:ext uri="{BB962C8B-B14F-4D97-AF65-F5344CB8AC3E}">
        <p14:creationId xmlns:p14="http://schemas.microsoft.com/office/powerpoint/2010/main" val="1505555552"/>
      </p:ext>
    </p:extLst>
  </p:cSld>
  <p:clrMapOvr>
    <a:masterClrMapping/>
  </p:clrMapOvr>
  <p:transition spd="med"/>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27049</TotalTime>
  <Words>556</Words>
  <Application>Microsoft Office PowerPoint</Application>
  <PresentationFormat>Custom</PresentationFormat>
  <Paragraphs>101</Paragraphs>
  <Slides>15</Slides>
  <Notes>0</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Arial</vt:lpstr>
      <vt:lpstr>Calibri</vt:lpstr>
      <vt:lpstr>Helvetica</vt:lpstr>
      <vt:lpstr>Uniform Condensed</vt:lpstr>
      <vt:lpstr>Uniform Condensed Light</vt:lpstr>
      <vt:lpstr>Uniform Condensed Regular</vt:lpstr>
      <vt:lpstr>Uniform Extra Cond Medium</vt:lpstr>
      <vt:lpstr>UniformCondensed</vt:lpstr>
      <vt:lpstr>UniformCondensed-Light</vt:lpstr>
      <vt:lpstr>UniformCondensed-Light ☞</vt:lpstr>
      <vt:lpstr>UniformExtraCondensed-Medium ☞</vt:lpstr>
      <vt:lpstr>Motyw pakietu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Ludmiła Czumaczenko</dc:creator>
  <cp:lastModifiedBy>Sudeshna Niranjan</cp:lastModifiedBy>
  <cp:revision>352</cp:revision>
  <cp:lastPrinted>2023-08-30T05:20:00Z</cp:lastPrinted>
  <dcterms:created xsi:type="dcterms:W3CDTF">2016-07-12T13:21:42Z</dcterms:created>
  <dcterms:modified xsi:type="dcterms:W3CDTF">2024-07-01T06:32:59Z</dcterms:modified>
</cp:coreProperties>
</file>